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72" r:id="rId2"/>
    <p:sldMasterId id="2147483660" r:id="rId3"/>
    <p:sldMasterId id="2147483685" r:id="rId4"/>
  </p:sldMasterIdLst>
  <p:notesMasterIdLst>
    <p:notesMasterId r:id="rId18"/>
  </p:notesMasterIdLst>
  <p:handoutMasterIdLst>
    <p:handoutMasterId r:id="rId19"/>
  </p:handoutMasterIdLst>
  <p:sldIdLst>
    <p:sldId id="261" r:id="rId5"/>
    <p:sldId id="262" r:id="rId6"/>
    <p:sldId id="269" r:id="rId7"/>
    <p:sldId id="257" r:id="rId8"/>
    <p:sldId id="258" r:id="rId9"/>
    <p:sldId id="264" r:id="rId10"/>
    <p:sldId id="260" r:id="rId11"/>
    <p:sldId id="266" r:id="rId12"/>
    <p:sldId id="267" r:id="rId13"/>
    <p:sldId id="265" r:id="rId14"/>
    <p:sldId id="268" r:id="rId15"/>
    <p:sldId id="270" r:id="rId16"/>
    <p:sldId id="271"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F1E2E"/>
    <a:srgbClr val="59CAEA"/>
    <a:srgbClr val="63DBC7"/>
    <a:srgbClr val="2A73A1"/>
    <a:srgbClr val="64DAC7"/>
    <a:srgbClr val="2B739E"/>
    <a:srgbClr val="E9F6E5"/>
    <a:srgbClr val="457336"/>
    <a:srgbClr val="95C94A"/>
    <a:srgbClr val="1C2563"/>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312" autoAdjust="0"/>
    <p:restoredTop sz="61839" autoAdjust="0"/>
  </p:normalViewPr>
  <p:slideViewPr>
    <p:cSldViewPr snapToGrid="0" snapToObjects="1">
      <p:cViewPr>
        <p:scale>
          <a:sx n="100" d="100"/>
          <a:sy n="100" d="100"/>
        </p:scale>
        <p:origin x="184" y="-536"/>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handoutMaster" Target="handoutMasters/handoutMaster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050AFDA-13A6-AF4B-A67F-F8648908DD3F}" type="datetimeFigureOut">
              <a:rPr lang="en-US" smtClean="0"/>
              <a:t>9/18/18</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6E02AD76-3310-CA4F-AC62-5D1A613F3A9D}" type="slidenum">
              <a:rPr lang="en-US" smtClean="0"/>
              <a:t>‹#›</a:t>
            </a:fld>
            <a:endParaRPr lang="en-US" dirty="0"/>
          </a:p>
        </p:txBody>
      </p:sp>
    </p:spTree>
    <p:extLst>
      <p:ext uri="{BB962C8B-B14F-4D97-AF65-F5344CB8AC3E}">
        <p14:creationId xmlns:p14="http://schemas.microsoft.com/office/powerpoint/2010/main" val="236556282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A02BF97-8F51-DF44-9905-7D3D3367C7A1}" type="datetimeFigureOut">
              <a:rPr lang="en-US" smtClean="0"/>
              <a:t>9/18/18</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BE512EF-7942-E64C-BA31-A3A1024A3423}" type="slidenum">
              <a:rPr lang="en-US" smtClean="0"/>
              <a:t>‹#›</a:t>
            </a:fld>
            <a:endParaRPr lang="en-US" dirty="0"/>
          </a:p>
        </p:txBody>
      </p:sp>
    </p:spTree>
    <p:extLst>
      <p:ext uri="{BB962C8B-B14F-4D97-AF65-F5344CB8AC3E}">
        <p14:creationId xmlns:p14="http://schemas.microsoft.com/office/powerpoint/2010/main" val="2925064251"/>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gao.gov/assets/700/694355.pdf"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BE512EF-7942-E64C-BA31-A3A1024A3423}" type="slidenum">
              <a:rPr lang="en-US" smtClean="0"/>
              <a:t>1</a:t>
            </a:fld>
            <a:endParaRPr lang="en-US" dirty="0"/>
          </a:p>
        </p:txBody>
      </p:sp>
    </p:spTree>
    <p:extLst>
      <p:ext uri="{BB962C8B-B14F-4D97-AF65-F5344CB8AC3E}">
        <p14:creationId xmlns:p14="http://schemas.microsoft.com/office/powerpoint/2010/main" val="36187994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BE512EF-7942-E64C-BA31-A3A1024A3423}" type="slidenum">
              <a:rPr lang="en-US" smtClean="0"/>
              <a:t>2</a:t>
            </a:fld>
            <a:endParaRPr lang="en-US" dirty="0"/>
          </a:p>
        </p:txBody>
      </p:sp>
    </p:spTree>
    <p:extLst>
      <p:ext uri="{BB962C8B-B14F-4D97-AF65-F5344CB8AC3E}">
        <p14:creationId xmlns:p14="http://schemas.microsoft.com/office/powerpoint/2010/main" val="41143506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 </a:t>
            </a:r>
            <a:endParaRPr lang="en-US" sz="1400" dirty="0">
              <a:effectLst/>
              <a:latin typeface="Calibri" panose="020F0502020204030204" pitchFamily="34" charset="0"/>
              <a:ea typeface="Calibri" panose="020F0502020204030204" pitchFamily="34" charset="0"/>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ABE512EF-7942-E64C-BA31-A3A1024A3423}" type="slidenum">
              <a:rPr lang="en-US" smtClean="0"/>
              <a:t>3</a:t>
            </a:fld>
            <a:endParaRPr lang="en-US" dirty="0"/>
          </a:p>
        </p:txBody>
      </p:sp>
    </p:spTree>
    <p:extLst>
      <p:ext uri="{BB962C8B-B14F-4D97-AF65-F5344CB8AC3E}">
        <p14:creationId xmlns:p14="http://schemas.microsoft.com/office/powerpoint/2010/main" val="19379672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kern="1200" dirty="0">
                <a:solidFill>
                  <a:schemeClr val="tx1"/>
                </a:solidFill>
                <a:effectLst/>
                <a:latin typeface="+mn-lt"/>
                <a:ea typeface="+mn-ea"/>
                <a:cs typeface="+mn-cs"/>
              </a:rPr>
              <a:t>The list is endless: Here are just some of the organizations hit by major data breaches over the last 18 months:</a:t>
            </a:r>
          </a:p>
          <a:p>
            <a:r>
              <a:rPr lang="en-US" sz="1400" kern="1200" dirty="0">
                <a:solidFill>
                  <a:schemeClr val="tx1"/>
                </a:solidFill>
                <a:effectLst/>
                <a:latin typeface="+mn-lt"/>
                <a:ea typeface="+mn-ea"/>
                <a:cs typeface="+mn-cs"/>
              </a:rPr>
              <a:t> </a:t>
            </a:r>
            <a:br>
              <a:rPr lang="en-US" sz="1400" kern="1200" dirty="0">
                <a:solidFill>
                  <a:schemeClr val="tx1"/>
                </a:solidFill>
                <a:effectLst/>
                <a:latin typeface="+mn-lt"/>
                <a:ea typeface="+mn-ea"/>
                <a:cs typeface="+mn-cs"/>
              </a:rPr>
            </a:br>
            <a:r>
              <a:rPr lang="en-US" sz="1400" kern="1200" dirty="0">
                <a:solidFill>
                  <a:schemeClr val="tx1"/>
                </a:solidFill>
                <a:effectLst/>
                <a:latin typeface="+mn-lt"/>
                <a:ea typeface="+mn-ea"/>
                <a:cs typeface="+mn-cs"/>
              </a:rPr>
              <a:t>Cybercrime, globally, cost over $2T last year and is forecast to rise to $6T by 2021 – that translates into an average of a 43% YOY increase for each of the next 3 years and represents the biggest transfer of economic wealth in history. At $6T, Cybercrime will represent ~7% of the world-wide GDP and will be, by far, the 3</a:t>
            </a:r>
            <a:r>
              <a:rPr lang="en-US" sz="1400" kern="1200" baseline="30000" dirty="0">
                <a:solidFill>
                  <a:schemeClr val="tx1"/>
                </a:solidFill>
                <a:effectLst/>
                <a:latin typeface="+mn-lt"/>
                <a:ea typeface="+mn-ea"/>
                <a:cs typeface="+mn-cs"/>
              </a:rPr>
              <a:t>rd</a:t>
            </a:r>
            <a:r>
              <a:rPr lang="en-US" sz="1400" kern="1200" dirty="0">
                <a:solidFill>
                  <a:schemeClr val="tx1"/>
                </a:solidFill>
                <a:effectLst/>
                <a:latin typeface="+mn-lt"/>
                <a:ea typeface="+mn-ea"/>
                <a:cs typeface="+mn-cs"/>
              </a:rPr>
              <a:t> largest component of world economy after the GDPs of the US and China. US Ransomware costs have grown from $25M in 2014 to over $5B in 2017 and is showing no signs of stopping.  Ransomware attacks occur every 14 seconds.  Ginni Rommety, IBM’s Chairperson, CEO and President, stated that “Cybercrime represents the greatest threat to every company in the world”</a:t>
            </a:r>
          </a:p>
          <a:p>
            <a:endParaRPr lang="en-US" sz="1400" kern="1200" dirty="0">
              <a:solidFill>
                <a:schemeClr val="tx1"/>
              </a:solidFill>
              <a:effectLst/>
              <a:latin typeface="+mn-lt"/>
              <a:ea typeface="+mn-ea"/>
              <a:cs typeface="+mn-cs"/>
            </a:endParaRPr>
          </a:p>
          <a:p>
            <a:r>
              <a:rPr lang="en-US" sz="1400" kern="1200" dirty="0">
                <a:solidFill>
                  <a:schemeClr val="tx1"/>
                </a:solidFill>
                <a:effectLst/>
                <a:latin typeface="+mn-lt"/>
                <a:ea typeface="+mn-ea"/>
                <a:cs typeface="+mn-cs"/>
              </a:rPr>
              <a:t>Yet we ignore the issue or pass the back – saying that it’s a complex technology problem.  To quote Albert Einstein, </a:t>
            </a:r>
            <a:r>
              <a:rPr lang="en-US" sz="1400" b="1" kern="1200" dirty="0">
                <a:solidFill>
                  <a:schemeClr val="tx1"/>
                </a:solidFill>
                <a:effectLst/>
                <a:latin typeface="+mn-lt"/>
                <a:ea typeface="+mn-ea"/>
                <a:cs typeface="+mn-cs"/>
              </a:rPr>
              <a:t>“The definition of insanity is to do the same thing over and over and expect different results”. </a:t>
            </a:r>
            <a:r>
              <a:rPr lang="en-US" sz="1400" b="0" kern="1200" dirty="0">
                <a:solidFill>
                  <a:schemeClr val="tx1"/>
                </a:solidFill>
                <a:effectLst/>
                <a:latin typeface="+mn-lt"/>
                <a:ea typeface="+mn-ea"/>
                <a:cs typeface="+mn-cs"/>
              </a:rPr>
              <a:t>To continue to claim that cybercrime and cybersecurity are technology problems, as cybercrime grows at better than 40% YOY, fits Einstein’s assertion.</a:t>
            </a:r>
            <a:endParaRPr lang="en-US" sz="1400" b="1"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F64C0926-AB6C-417D-8172-2182D84772E6}" type="slidenum">
              <a:rPr lang="en-CA" smtClean="0"/>
              <a:t>4</a:t>
            </a:fld>
            <a:endParaRPr lang="en-CA" dirty="0"/>
          </a:p>
        </p:txBody>
      </p:sp>
    </p:spTree>
    <p:extLst>
      <p:ext uri="{BB962C8B-B14F-4D97-AF65-F5344CB8AC3E}">
        <p14:creationId xmlns:p14="http://schemas.microsoft.com/office/powerpoint/2010/main" val="20685971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dirty="0"/>
              <a:t>According to a GAO audit, released just last month, government agencies, including the Federal government are failing to adequately address cybersecurity risks,  jeopardizing not only the operations of the federal government, its agencies and local governments but also the personal information of U.S. citizens.</a:t>
            </a:r>
          </a:p>
          <a:p>
            <a:endParaRPr lang="en-US" sz="1400" dirty="0"/>
          </a:p>
          <a:p>
            <a:r>
              <a:rPr lang="en-US" sz="1400" dirty="0"/>
              <a:t>The report, called </a:t>
            </a:r>
            <a:r>
              <a:rPr lang="en-US" sz="1400" dirty="0">
                <a:hlinkClick r:id="rId3"/>
              </a:rPr>
              <a:t>Urgent Actions Needed to Address Cybersecurity Challenges Facing the Nation</a:t>
            </a:r>
            <a:r>
              <a:rPr lang="en-US" sz="1400" dirty="0"/>
              <a:t>, notes that of the more than 3,000 recommendations the agency issued since 2010, 1,000 have not been implemented as of August. In addition, 31 of 35 priority recommendations also haven’t been addressed.</a:t>
            </a:r>
          </a:p>
          <a:p>
            <a:endParaRPr lang="en-US" sz="1400" dirty="0"/>
          </a:p>
          <a:p>
            <a:r>
              <a:rPr lang="en-US" sz="1400" dirty="0"/>
              <a:t>A single ransomware attack took down ALL of Atlanta's services, including: Fire, Police, 911, City offices, and transportation.  </a:t>
            </a:r>
          </a:p>
          <a:p>
            <a:endParaRPr lang="en-US" dirty="0"/>
          </a:p>
        </p:txBody>
      </p:sp>
      <p:sp>
        <p:nvSpPr>
          <p:cNvPr id="4" name="Slide Number Placeholder 3"/>
          <p:cNvSpPr>
            <a:spLocks noGrp="1"/>
          </p:cNvSpPr>
          <p:nvPr>
            <p:ph type="sldNum" sz="quarter" idx="5"/>
          </p:nvPr>
        </p:nvSpPr>
        <p:spPr/>
        <p:txBody>
          <a:bodyPr/>
          <a:lstStyle/>
          <a:p>
            <a:fld id="{ABE512EF-7942-E64C-BA31-A3A1024A3423}" type="slidenum">
              <a:rPr lang="en-US" smtClean="0"/>
              <a:t>5</a:t>
            </a:fld>
            <a:endParaRPr lang="en-US" dirty="0"/>
          </a:p>
        </p:txBody>
      </p:sp>
    </p:spTree>
    <p:extLst>
      <p:ext uri="{BB962C8B-B14F-4D97-AF65-F5344CB8AC3E}">
        <p14:creationId xmlns:p14="http://schemas.microsoft.com/office/powerpoint/2010/main" val="19978641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200" dirty="0">
                <a:effectLst/>
                <a:latin typeface="+mn-lt"/>
                <a:ea typeface="Calibri" panose="020F0502020204030204" pitchFamily="34" charset="0"/>
                <a:cs typeface="Arial" panose="020B0604020202020204" pitchFamily="34" charset="0"/>
              </a:rPr>
              <a:t>Why are companies failing so badly?</a:t>
            </a:r>
          </a:p>
          <a:p>
            <a:pPr marL="0" marR="0">
              <a:spcBef>
                <a:spcPts val="0"/>
              </a:spcBef>
              <a:spcAft>
                <a:spcPts val="0"/>
              </a:spcAft>
            </a:pPr>
            <a:r>
              <a:rPr lang="en-US" sz="1200" dirty="0">
                <a:effectLst/>
                <a:latin typeface="+mn-lt"/>
                <a:ea typeface="Calibri" panose="020F0502020204030204" pitchFamily="34" charset="0"/>
                <a:cs typeface="Arial" panose="020B0604020202020204" pitchFamily="34" charset="0"/>
              </a:rPr>
              <a:t> </a:t>
            </a:r>
          </a:p>
          <a:p>
            <a:pPr marL="0" marR="0">
              <a:spcBef>
                <a:spcPts val="0"/>
              </a:spcBef>
              <a:spcAft>
                <a:spcPts val="0"/>
              </a:spcAft>
            </a:pPr>
            <a:r>
              <a:rPr lang="en-US" sz="1200" dirty="0">
                <a:effectLst/>
                <a:latin typeface="+mn-lt"/>
                <a:ea typeface="Calibri" panose="020F0502020204030204" pitchFamily="34" charset="0"/>
                <a:cs typeface="Arial" panose="020B0604020202020204" pitchFamily="34" charset="0"/>
              </a:rPr>
              <a:t>No venture INTENDS to fail:</a:t>
            </a:r>
          </a:p>
          <a:p>
            <a:pPr marL="0" marR="0">
              <a:spcBef>
                <a:spcPts val="0"/>
              </a:spcBef>
              <a:spcAft>
                <a:spcPts val="0"/>
              </a:spcAft>
            </a:pPr>
            <a:r>
              <a:rPr lang="en-US" sz="1200" dirty="0">
                <a:effectLst/>
                <a:latin typeface="+mn-lt"/>
                <a:ea typeface="Calibri" panose="020F0502020204030204" pitchFamily="34" charset="0"/>
                <a:cs typeface="Arial" panose="020B0604020202020204" pitchFamily="34" charset="0"/>
              </a:rPr>
              <a:t> </a:t>
            </a:r>
          </a:p>
          <a:p>
            <a:pPr marL="342900" marR="0" lvl="0" indent="-342900">
              <a:spcBef>
                <a:spcPts val="0"/>
              </a:spcBef>
              <a:spcAft>
                <a:spcPts val="0"/>
              </a:spcAft>
              <a:buFont typeface="+mj-lt"/>
              <a:buAutoNum type="arabicParenR"/>
            </a:pPr>
            <a:r>
              <a:rPr lang="en-US" sz="1200" dirty="0">
                <a:effectLst/>
                <a:latin typeface="+mn-lt"/>
                <a:ea typeface="Calibri" panose="020F0502020204030204" pitchFamily="34" charset="0"/>
                <a:cs typeface="Arial" panose="020B0604020202020204" pitchFamily="34" charset="0"/>
              </a:rPr>
              <a:t>What goes wrong?</a:t>
            </a:r>
          </a:p>
          <a:p>
            <a:pPr marL="742950" marR="0" lvl="1" indent="-285750">
              <a:spcBef>
                <a:spcPts val="0"/>
              </a:spcBef>
              <a:spcAft>
                <a:spcPts val="0"/>
              </a:spcAft>
              <a:buFont typeface="+mj-lt"/>
              <a:buAutoNum type="alphaLcPeriod"/>
            </a:pPr>
            <a:r>
              <a:rPr lang="en-US" sz="1200" dirty="0">
                <a:effectLst/>
                <a:latin typeface="+mn-lt"/>
                <a:ea typeface="Calibri" panose="020F0502020204030204" pitchFamily="34" charset="0"/>
                <a:cs typeface="Arial" panose="020B0604020202020204" pitchFamily="34" charset="0"/>
              </a:rPr>
              <a:t>Lack of business focus</a:t>
            </a:r>
          </a:p>
          <a:p>
            <a:pPr marL="742950" marR="0" lvl="1" indent="-285750">
              <a:spcBef>
                <a:spcPts val="0"/>
              </a:spcBef>
              <a:spcAft>
                <a:spcPts val="0"/>
              </a:spcAft>
              <a:buFont typeface="+mj-lt"/>
              <a:buAutoNum type="alphaLcPeriod"/>
            </a:pPr>
            <a:r>
              <a:rPr lang="en-US" sz="1200" dirty="0">
                <a:effectLst/>
                <a:latin typeface="+mn-lt"/>
                <a:ea typeface="Calibri" panose="020F0502020204030204" pitchFamily="34" charset="0"/>
                <a:cs typeface="Arial" panose="020B0604020202020204" pitchFamily="34" charset="0"/>
              </a:rPr>
              <a:t>Inadequate resourcing</a:t>
            </a:r>
          </a:p>
          <a:p>
            <a:pPr marL="742950" marR="0" lvl="1" indent="-285750">
              <a:spcBef>
                <a:spcPts val="0"/>
              </a:spcBef>
              <a:spcAft>
                <a:spcPts val="0"/>
              </a:spcAft>
              <a:buFont typeface="+mj-lt"/>
              <a:buAutoNum type="alphaLcPeriod"/>
            </a:pPr>
            <a:r>
              <a:rPr lang="en-US" sz="1200" dirty="0">
                <a:effectLst/>
                <a:latin typeface="+mn-lt"/>
                <a:ea typeface="Calibri" panose="020F0502020204030204" pitchFamily="34" charset="0"/>
                <a:cs typeface="Arial" panose="020B0604020202020204" pitchFamily="34" charset="0"/>
              </a:rPr>
              <a:t>Inadequate monitoring</a:t>
            </a:r>
          </a:p>
          <a:p>
            <a:pPr marL="742950" marR="0" lvl="1" indent="-285750">
              <a:spcBef>
                <a:spcPts val="0"/>
              </a:spcBef>
              <a:spcAft>
                <a:spcPts val="0"/>
              </a:spcAft>
              <a:buFont typeface="+mj-lt"/>
              <a:buAutoNum type="alphaLcPeriod"/>
            </a:pPr>
            <a:r>
              <a:rPr lang="en-US" sz="1200" dirty="0">
                <a:effectLst/>
                <a:latin typeface="+mn-lt"/>
                <a:ea typeface="Calibri" panose="020F0502020204030204" pitchFamily="34" charset="0"/>
                <a:cs typeface="Arial" panose="020B0604020202020204" pitchFamily="34" charset="0"/>
              </a:rPr>
              <a:t>Lack of understanding of organizational risk – and how that risk specifically impacts the business</a:t>
            </a:r>
          </a:p>
          <a:p>
            <a:pPr marL="742950" marR="0" lvl="1" indent="-285750">
              <a:spcBef>
                <a:spcPts val="0"/>
              </a:spcBef>
              <a:spcAft>
                <a:spcPts val="0"/>
              </a:spcAft>
              <a:buFont typeface="+mj-lt"/>
              <a:buAutoNum type="alphaLcPeriod"/>
            </a:pPr>
            <a:r>
              <a:rPr lang="en-US" sz="1200" dirty="0">
                <a:effectLst/>
                <a:latin typeface="+mn-lt"/>
                <a:ea typeface="Calibri" panose="020F0502020204030204" pitchFamily="34" charset="0"/>
                <a:cs typeface="Arial" panose="020B0604020202020204" pitchFamily="34" charset="0"/>
              </a:rPr>
              <a:t>Sometimes, lack of an IRP</a:t>
            </a:r>
          </a:p>
          <a:p>
            <a:pPr marL="742950" marR="0" lvl="1" indent="-285750">
              <a:spcBef>
                <a:spcPts val="0"/>
              </a:spcBef>
              <a:spcAft>
                <a:spcPts val="0"/>
              </a:spcAft>
              <a:buFont typeface="+mj-lt"/>
              <a:buAutoNum type="alphaLcPeriod"/>
            </a:pPr>
            <a:r>
              <a:rPr lang="en-US" sz="1200" dirty="0">
                <a:effectLst/>
                <a:latin typeface="+mn-lt"/>
                <a:ea typeface="Calibri" panose="020F0502020204030204" pitchFamily="34" charset="0"/>
                <a:cs typeface="Arial" panose="020B0604020202020204" pitchFamily="34" charset="0"/>
              </a:rPr>
              <a:t>Often, lack of an updated IRP</a:t>
            </a:r>
          </a:p>
          <a:p>
            <a:pPr marL="742950" marR="0" lvl="1" indent="-285750">
              <a:spcBef>
                <a:spcPts val="0"/>
              </a:spcBef>
              <a:spcAft>
                <a:spcPts val="0"/>
              </a:spcAft>
              <a:buFont typeface="+mj-lt"/>
              <a:buAutoNum type="alphaLcPeriod"/>
            </a:pPr>
            <a:r>
              <a:rPr lang="en-US" sz="1200" dirty="0">
                <a:effectLst/>
                <a:latin typeface="+mn-lt"/>
                <a:ea typeface="Calibri" panose="020F0502020204030204" pitchFamily="34" charset="0"/>
                <a:cs typeface="Arial" panose="020B0604020202020204" pitchFamily="34" charset="0"/>
              </a:rPr>
              <a:t>Lack of testing of the IRP to uncover weakness and remediate them</a:t>
            </a:r>
          </a:p>
          <a:p>
            <a:pPr marL="742950" marR="0" lvl="1" indent="-285750">
              <a:spcBef>
                <a:spcPts val="0"/>
              </a:spcBef>
              <a:spcAft>
                <a:spcPts val="0"/>
              </a:spcAft>
              <a:buFont typeface="+mj-lt"/>
              <a:buAutoNum type="alphaLcPeriod"/>
            </a:pPr>
            <a:r>
              <a:rPr lang="en-US" sz="1200" dirty="0">
                <a:effectLst/>
                <a:latin typeface="+mn-lt"/>
                <a:ea typeface="Calibri" panose="020F0502020204030204" pitchFamily="34" charset="0"/>
                <a:cs typeface="Arial" panose="020B0604020202020204" pitchFamily="34" charset="0"/>
              </a:rPr>
              <a:t>No 3rd party support in place to respond quickly and help remediate the consequences</a:t>
            </a:r>
          </a:p>
          <a:p>
            <a:pPr marL="0" marR="0">
              <a:spcBef>
                <a:spcPts val="0"/>
              </a:spcBef>
              <a:spcAft>
                <a:spcPts val="0"/>
              </a:spcAft>
            </a:pPr>
            <a:r>
              <a:rPr lang="en-US" sz="1200" dirty="0">
                <a:effectLst/>
                <a:latin typeface="+mn-lt"/>
                <a:ea typeface="Calibri" panose="020F0502020204030204" pitchFamily="34" charset="0"/>
                <a:cs typeface="Arial" panose="020B0604020202020204" pitchFamily="34" charset="0"/>
              </a:rPr>
              <a:t> </a:t>
            </a:r>
          </a:p>
          <a:p>
            <a:pPr marL="0" marR="0">
              <a:spcBef>
                <a:spcPts val="0"/>
              </a:spcBef>
              <a:spcAft>
                <a:spcPts val="0"/>
              </a:spcAft>
            </a:pPr>
            <a:r>
              <a:rPr lang="en-US" sz="1200" dirty="0">
                <a:effectLst/>
                <a:latin typeface="+mn-lt"/>
                <a:ea typeface="Calibri" panose="020F0502020204030204" pitchFamily="34" charset="0"/>
                <a:cs typeface="Arial" panose="020B0604020202020204" pitchFamily="34" charset="0"/>
              </a:rPr>
              <a:t>Context:  </a:t>
            </a:r>
          </a:p>
          <a:p>
            <a:pPr marL="0" marR="0">
              <a:spcBef>
                <a:spcPts val="0"/>
              </a:spcBef>
              <a:spcAft>
                <a:spcPts val="0"/>
              </a:spcAft>
            </a:pPr>
            <a:r>
              <a:rPr lang="en-US" sz="1200" dirty="0">
                <a:effectLst/>
                <a:latin typeface="+mn-lt"/>
                <a:ea typeface="Calibri" panose="020F0502020204030204" pitchFamily="34" charset="0"/>
                <a:cs typeface="Arial" panose="020B0604020202020204" pitchFamily="34" charset="0"/>
              </a:rPr>
              <a:t>Lack of business focus:  When an event occurs, the Information Security Team and/or the Information Technology team immediately go into fire-drill mode.  They begin attacking the problem with the full technological clout available to them.  Too often, these efforts remain siloed from the rest of the business; or the business is ping the IT and ISO teams to find out why critical systems may not be working or dealing with public reaction to the incident.  Instead of acting as a coherent team, with common messaging and strategies, the situation becomes more chaotic, not less (think Equifax) </a:t>
            </a:r>
          </a:p>
          <a:p>
            <a:pPr marL="0" marR="0">
              <a:spcBef>
                <a:spcPts val="0"/>
              </a:spcBef>
              <a:spcAft>
                <a:spcPts val="0"/>
              </a:spcAft>
            </a:pPr>
            <a:endParaRPr lang="en-US" sz="1200" dirty="0">
              <a:effectLst/>
              <a:latin typeface="+mn-lt"/>
              <a:ea typeface="Calibri" panose="020F0502020204030204" pitchFamily="34" charset="0"/>
              <a:cs typeface="Arial" panose="020B0604020202020204" pitchFamily="34" charset="0"/>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dirty="0">
                <a:effectLst/>
                <a:latin typeface="+mn-lt"/>
                <a:ea typeface="Calibri" panose="020F0502020204030204" pitchFamily="34" charset="0"/>
                <a:cs typeface="Arial" panose="020B0604020202020204" pitchFamily="34" charset="0"/>
              </a:rPr>
              <a:t>Inadequate resourcing and training: Companies too often view incidence response as “sunk cost” to the business that has no benefit to the bottom line –it’s taking money, time and people away from building and driving revenue.  Hmm, how does BA feel about the </a:t>
            </a:r>
            <a:r>
              <a:rPr lang="en-US" sz="1200" b="0" i="0" u="none" strike="noStrike" kern="1200" dirty="0">
                <a:solidFill>
                  <a:schemeClr val="tx1"/>
                </a:solidFill>
                <a:effectLst/>
                <a:latin typeface="+mn-lt"/>
                <a:ea typeface="+mn-ea"/>
                <a:cs typeface="Arial" panose="020B0604020202020204" pitchFamily="34" charset="0"/>
              </a:rPr>
              <a:t>potential </a:t>
            </a:r>
            <a:r>
              <a:rPr lang="en-US" sz="1200" dirty="0">
                <a:effectLst/>
                <a:latin typeface="+mn-lt"/>
                <a:ea typeface="Calibri" panose="020F0502020204030204" pitchFamily="34" charset="0"/>
                <a:cs typeface="Arial" panose="020B0604020202020204" pitchFamily="34" charset="0"/>
              </a:rPr>
              <a:t>€</a:t>
            </a:r>
            <a:r>
              <a:rPr lang="en-US" sz="1200" b="0" i="0" u="none" strike="noStrike" kern="1200" dirty="0">
                <a:solidFill>
                  <a:schemeClr val="tx1"/>
                </a:solidFill>
                <a:effectLst/>
                <a:latin typeface="+mn-lt"/>
                <a:ea typeface="+mn-ea"/>
                <a:cs typeface="Arial" panose="020B0604020202020204" pitchFamily="34" charset="0"/>
              </a:rPr>
              <a:t>547M GDPR fine based upon exchange rates on 12 September (12.2B GBP in 2017 worldwide revenue).  BA’s profits for last year were 3.015B Euros. So we’re looking at 18% of BA’s profits being wiped out. When training is done, it is typically done on with the IT and IS organizations and not beyond.</a:t>
            </a:r>
            <a:endParaRPr lang="en-US" sz="1200" dirty="0">
              <a:effectLst/>
              <a:latin typeface="+mn-lt"/>
              <a:ea typeface="Calibri" panose="020F0502020204030204" pitchFamily="34" charset="0"/>
              <a:cs typeface="Arial" panose="020B0604020202020204" pitchFamily="34" charset="0"/>
            </a:endParaRPr>
          </a:p>
          <a:p>
            <a:pPr marL="0" marR="0">
              <a:spcBef>
                <a:spcPts val="0"/>
              </a:spcBef>
              <a:spcAft>
                <a:spcPts val="0"/>
              </a:spcAft>
            </a:pPr>
            <a:endParaRPr lang="en-US" sz="1200" dirty="0">
              <a:effectLst/>
              <a:latin typeface="+mn-lt"/>
              <a:ea typeface="Calibri" panose="020F0502020204030204" pitchFamily="34" charset="0"/>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effectLst/>
                <a:latin typeface="+mn-lt"/>
                <a:ea typeface="Calibri" panose="020F0502020204030204" pitchFamily="34" charset="0"/>
                <a:cs typeface="Arial" panose="020B0604020202020204" pitchFamily="34" charset="0"/>
              </a:rPr>
              <a:t>Inadequate understanding of the risks:  How many organizations really understand the level of risk in the environment? How often do companies perform a cybersecurity framework risk assessment?  Too often, it’s not done enough.  As I speak to CISOs, CSOs and other risk executives, the most frequent response to “What keeps you up at night” is “I have no idea where my most critical data reside”. In speaking with the CEO of an investor relations firm, I asked her about her risk, and she replied, “Oh, my IT guy takes care of it.” When I asked her “how do you know that?”, she could not answer me.  In 2014, during a conference on cyber-security, the CIO of a company got up at the outset and challenged the speaker, claiming that the CIO’s firm was fully secure and could not be penetrated and challenged the speaker to prove him wrong.  The speaker took the challenge, texted his hacking team and by the Q&amp;A, had a list of confidential information from the CIO’s company.  In 2016, a clothing manufacturer contracted for a Pen Test.  The challenge was to do a social engineering pen test at a secure site, accessible only via card-key locked doors.  The team successfully penetrated the most secure systems in the company, including their mainframe, in less than 2 hours, without using a SINGLE technology tool.</a:t>
            </a:r>
          </a:p>
          <a:p>
            <a:pPr marL="0" marR="0">
              <a:spcBef>
                <a:spcPts val="0"/>
              </a:spcBef>
              <a:spcAft>
                <a:spcPts val="0"/>
              </a:spcAft>
            </a:pPr>
            <a:endParaRPr lang="en-US" sz="1200" dirty="0">
              <a:effectLst/>
              <a:latin typeface="+mn-lt"/>
              <a:ea typeface="Calibri" panose="020F0502020204030204" pitchFamily="34" charset="0"/>
              <a:cs typeface="Arial" panose="020B0604020202020204" pitchFamily="34" charset="0"/>
            </a:endParaRPr>
          </a:p>
          <a:p>
            <a:pPr marL="0" marR="0">
              <a:spcBef>
                <a:spcPts val="0"/>
              </a:spcBef>
              <a:spcAft>
                <a:spcPts val="0"/>
              </a:spcAft>
            </a:pPr>
            <a:r>
              <a:rPr lang="en-US" sz="1200" dirty="0">
                <a:effectLst/>
                <a:latin typeface="+mn-lt"/>
                <a:ea typeface="Calibri" panose="020F0502020204030204" pitchFamily="34" charset="0"/>
                <a:cs typeface="Arial" panose="020B0604020202020204" pitchFamily="34" charset="0"/>
              </a:rPr>
              <a:t>Inadequate monitoring: The technical tools aren’t lacking but the unified training as to why the tools provide critical support to the environment; what parts of the infrastructure represent the greatest risk to the business and how to mitigate those risks is missing</a:t>
            </a:r>
          </a:p>
          <a:p>
            <a:pPr marL="0" marR="0">
              <a:spcBef>
                <a:spcPts val="0"/>
              </a:spcBef>
              <a:spcAft>
                <a:spcPts val="0"/>
              </a:spcAft>
            </a:pPr>
            <a:endParaRPr lang="en-US" sz="1200" dirty="0">
              <a:effectLst/>
              <a:latin typeface="+mn-lt"/>
              <a:ea typeface="Calibri" panose="020F0502020204030204" pitchFamily="34" charset="0"/>
              <a:cs typeface="Arial" panose="020B0604020202020204" pitchFamily="34" charset="0"/>
            </a:endParaRPr>
          </a:p>
          <a:p>
            <a:pPr marL="0" marR="0">
              <a:spcBef>
                <a:spcPts val="0"/>
              </a:spcBef>
              <a:spcAft>
                <a:spcPts val="0"/>
              </a:spcAft>
            </a:pPr>
            <a:r>
              <a:rPr lang="en-US" sz="1200" dirty="0">
                <a:effectLst/>
                <a:latin typeface="+mn-lt"/>
                <a:ea typeface="Calibri" panose="020F0502020204030204" pitchFamily="34" charset="0"/>
                <a:cs typeface="Arial" panose="020B0604020202020204" pitchFamily="34" charset="0"/>
              </a:rPr>
              <a:t>Lack of an incident response plan:  This is primarily a problem in small to mid-sized companies. However, the size of the company does not obviate the risk. In the US, 70% of cyberattacks are aimed at small to medium-sized companies, covering 50% of the landscape.  According to FEMA and the National Cyber Security Alliance, as much as 60% of small to mid-sized companies that are attacked go out of business after 6 months.  There are approximately 217,000 businesses between $10M and $500M of annual revenue.  That means in excess of 65,000 businesses can be expected to fail due to a cyberattack. </a:t>
            </a:r>
            <a:r>
              <a:rPr lang="en-US" sz="1200" b="1" dirty="0">
                <a:effectLst/>
                <a:latin typeface="+mn-lt"/>
                <a:ea typeface="Calibri" panose="020F0502020204030204" pitchFamily="34" charset="0"/>
                <a:cs typeface="Arial" panose="020B0604020202020204" pitchFamily="34" charset="0"/>
              </a:rPr>
              <a:t>[Talk about the ripple effect (insurance, b2b hits, etc.)]</a:t>
            </a:r>
          </a:p>
          <a:p>
            <a:pPr marL="0" marR="0">
              <a:spcBef>
                <a:spcPts val="0"/>
              </a:spcBef>
              <a:spcAft>
                <a:spcPts val="0"/>
              </a:spcAft>
            </a:pPr>
            <a:endParaRPr lang="en-US" sz="1200" dirty="0">
              <a:effectLst/>
              <a:latin typeface="+mn-lt"/>
              <a:ea typeface="Calibri" panose="020F0502020204030204" pitchFamily="34" charset="0"/>
              <a:cs typeface="Arial" panose="020B0604020202020204" pitchFamily="34" charset="0"/>
            </a:endParaRPr>
          </a:p>
          <a:p>
            <a:pPr marL="0" marR="0">
              <a:spcBef>
                <a:spcPts val="0"/>
              </a:spcBef>
              <a:spcAft>
                <a:spcPts val="0"/>
              </a:spcAft>
            </a:pPr>
            <a:r>
              <a:rPr lang="en-US" sz="1200" dirty="0">
                <a:effectLst/>
                <a:latin typeface="+mn-lt"/>
                <a:ea typeface="Calibri" panose="020F0502020204030204" pitchFamily="34" charset="0"/>
                <a:cs typeface="Arial" panose="020B0604020202020204" pitchFamily="34" charset="0"/>
              </a:rPr>
              <a:t>Lack of updating and testing of the IRP: Once clients have an IRP, they tend to check off the compliance box, put the plan on a shelf and don’t bother looking at it again UNLESS there’s an incident.  That leaves organizations with IRPs that do not reflect the current business environment, responsibilities, regulatory requirements (think GDPR), or staff.  “Jennifer Smith”, the executive-in-charge of the IRP left ACME Products 3 years ago ad infinitum. [This will be expanded]</a:t>
            </a:r>
          </a:p>
          <a:p>
            <a:pPr marL="0" marR="0">
              <a:spcBef>
                <a:spcPts val="0"/>
              </a:spcBef>
              <a:spcAft>
                <a:spcPts val="0"/>
              </a:spcAft>
            </a:pPr>
            <a:endParaRPr lang="en-US" sz="1200" dirty="0">
              <a:effectLst/>
              <a:latin typeface="+mn-lt"/>
              <a:ea typeface="Calibri" panose="020F0502020204030204" pitchFamily="34" charset="0"/>
              <a:cs typeface="Arial" panose="020B0604020202020204" pitchFamily="34" charset="0"/>
            </a:endParaRPr>
          </a:p>
          <a:p>
            <a:pPr marL="0" marR="0">
              <a:spcBef>
                <a:spcPts val="0"/>
              </a:spcBef>
              <a:spcAft>
                <a:spcPts val="0"/>
              </a:spcAft>
            </a:pPr>
            <a:r>
              <a:rPr lang="en-US" sz="1200" dirty="0">
                <a:effectLst/>
                <a:latin typeface="+mn-lt"/>
                <a:ea typeface="Calibri" panose="020F0502020204030204" pitchFamily="34" charset="0"/>
                <a:cs typeface="Arial" panose="020B0604020202020204" pitchFamily="34" charset="0"/>
              </a:rPr>
              <a:t>Lack of 3</a:t>
            </a:r>
            <a:r>
              <a:rPr lang="en-US" sz="1200" baseline="30000" dirty="0">
                <a:effectLst/>
                <a:latin typeface="+mn-lt"/>
                <a:ea typeface="Calibri" panose="020F0502020204030204" pitchFamily="34" charset="0"/>
                <a:cs typeface="Arial" panose="020B0604020202020204" pitchFamily="34" charset="0"/>
              </a:rPr>
              <a:t>rd</a:t>
            </a:r>
            <a:r>
              <a:rPr lang="en-US" sz="1200" dirty="0">
                <a:effectLst/>
                <a:latin typeface="+mn-lt"/>
                <a:ea typeface="Calibri" panose="020F0502020204030204" pitchFamily="34" charset="0"/>
                <a:cs typeface="Arial" panose="020B0604020202020204" pitchFamily="34" charset="0"/>
              </a:rPr>
              <a:t> Party support:  The CIO/CSO of a large NY-based credit union shared his nightmare experience with me when we first met.  He described the helpless panic he felt in negotiating a deal with a world-class response firm for the first 72 hours after a major data breach his the CU.  He talked about his lack of leverage in negotiating ANYTHING with the 3</a:t>
            </a:r>
            <a:r>
              <a:rPr lang="en-US" sz="1200" baseline="30000" dirty="0">
                <a:effectLst/>
                <a:latin typeface="+mn-lt"/>
                <a:ea typeface="Calibri" panose="020F0502020204030204" pitchFamily="34" charset="0"/>
                <a:cs typeface="Arial" panose="020B0604020202020204" pitchFamily="34" charset="0"/>
              </a:rPr>
              <a:t>rd</a:t>
            </a:r>
            <a:r>
              <a:rPr lang="en-US" sz="1200" dirty="0">
                <a:effectLst/>
                <a:latin typeface="+mn-lt"/>
                <a:ea typeface="Calibri" panose="020F0502020204030204" pitchFamily="34" charset="0"/>
                <a:cs typeface="Arial" panose="020B0604020202020204" pitchFamily="34" charset="0"/>
              </a:rPr>
              <a:t> party, all while his firm was front-page news in 2 newspapers and a lead article on evening newscasts.  It was the worst 72 hours of his professional career. </a:t>
            </a:r>
          </a:p>
          <a:p>
            <a:pPr marL="0" marR="0">
              <a:spcBef>
                <a:spcPts val="0"/>
              </a:spcBef>
              <a:spcAft>
                <a:spcPts val="0"/>
              </a:spcAft>
            </a:pPr>
            <a:endParaRPr lang="en-US" sz="1200" dirty="0">
              <a:effectLst/>
              <a:latin typeface="+mn-lt"/>
              <a:ea typeface="Calibri" panose="020F0502020204030204" pitchFamily="34" charset="0"/>
              <a:cs typeface="Arial" panose="020B0604020202020204" pitchFamily="34" charset="0"/>
            </a:endParaRPr>
          </a:p>
          <a:p>
            <a:pPr marL="0" marR="0">
              <a:spcBef>
                <a:spcPts val="0"/>
              </a:spcBef>
              <a:spcAft>
                <a:spcPts val="0"/>
              </a:spcAft>
            </a:pPr>
            <a:r>
              <a:rPr lang="en-US" sz="1200" dirty="0">
                <a:effectLst/>
                <a:latin typeface="+mn-lt"/>
                <a:ea typeface="Calibri" panose="020F0502020204030204" pitchFamily="34" charset="0"/>
                <a:cs typeface="Arial" panose="020B0604020202020204" pitchFamily="34" charset="0"/>
              </a:rPr>
              <a:t>I have no doubt many of you are feeling a bit skeptical about some of this.  So let’s look at a real world example from a white-glove financial services firm:</a:t>
            </a:r>
          </a:p>
          <a:p>
            <a:pPr marL="0" marR="0">
              <a:spcBef>
                <a:spcPts val="0"/>
              </a:spcBef>
              <a:spcAft>
                <a:spcPts val="0"/>
              </a:spcAft>
            </a:pPr>
            <a:r>
              <a:rPr lang="en-US" sz="1200" dirty="0">
                <a:effectLst/>
                <a:latin typeface="+mn-lt"/>
                <a:ea typeface="Calibri" panose="020F0502020204030204" pitchFamily="34" charset="0"/>
                <a:cs typeface="Arial" panose="020B0604020202020204" pitchFamily="34" charset="0"/>
              </a:rPr>
              <a:t> </a:t>
            </a:r>
          </a:p>
          <a:p>
            <a:endParaRPr lang="en-US" dirty="0">
              <a:latin typeface="+mn-lt"/>
            </a:endParaRPr>
          </a:p>
        </p:txBody>
      </p:sp>
      <p:sp>
        <p:nvSpPr>
          <p:cNvPr id="4" name="Slide Number Placeholder 3"/>
          <p:cNvSpPr>
            <a:spLocks noGrp="1"/>
          </p:cNvSpPr>
          <p:nvPr>
            <p:ph type="sldNum" sz="quarter" idx="5"/>
          </p:nvPr>
        </p:nvSpPr>
        <p:spPr/>
        <p:txBody>
          <a:bodyPr/>
          <a:lstStyle/>
          <a:p>
            <a:fld id="{ABE512EF-7942-E64C-BA31-A3A1024A3423}" type="slidenum">
              <a:rPr lang="en-US" smtClean="0"/>
              <a:t>6</a:t>
            </a:fld>
            <a:endParaRPr lang="en-US" dirty="0"/>
          </a:p>
        </p:txBody>
      </p:sp>
    </p:spTree>
    <p:extLst>
      <p:ext uri="{BB962C8B-B14F-4D97-AF65-F5344CB8AC3E}">
        <p14:creationId xmlns:p14="http://schemas.microsoft.com/office/powerpoint/2010/main" val="901352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Here is a typical Incident Response process chart.  This chart, based on a real client’s IRP, was redacted to eliminate anything that would divulge the identity of the client.  All of the process and decision boxes are exactly as crafted by the client.</a:t>
            </a:r>
            <a:endParaRPr lang="en-US" sz="1400" dirty="0">
              <a:effectLst/>
              <a:latin typeface="Calibri" panose="020F0502020204030204" pitchFamily="34" charset="0"/>
              <a:ea typeface="Calibri" panose="020F0502020204030204" pitchFamily="34" charset="0"/>
              <a:cs typeface="Arial" panose="020B0604020202020204" pitchFamily="34" charset="0"/>
            </a:endParaRPr>
          </a:p>
          <a:p>
            <a:pPr marL="0" marR="0">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 </a:t>
            </a:r>
            <a:endParaRPr lang="en-US" sz="1400" dirty="0">
              <a:effectLst/>
              <a:latin typeface="Calibri" panose="020F0502020204030204" pitchFamily="34" charset="0"/>
              <a:ea typeface="Calibri" panose="020F0502020204030204" pitchFamily="34" charset="0"/>
              <a:cs typeface="Arial" panose="020B0604020202020204" pitchFamily="34" charset="0"/>
            </a:endParaRPr>
          </a:p>
          <a:p>
            <a:pPr marL="0" marR="0">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At first glance, one could easily presume that the client has done a good job in defining key parameters around multiple types of incidents, but there are many, major errors.  </a:t>
            </a:r>
            <a:endParaRPr lang="en-US" sz="14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spcBef>
                <a:spcPts val="0"/>
              </a:spcBef>
              <a:spcAft>
                <a:spcPts val="0"/>
              </a:spcAft>
              <a:buFont typeface="+mj-lt"/>
              <a:buAutoNum type="arabicPeriod"/>
            </a:pPr>
            <a:r>
              <a:rPr lang="en-US" sz="1200" dirty="0">
                <a:effectLst/>
                <a:latin typeface="Calibri" panose="020F0502020204030204" pitchFamily="34" charset="0"/>
                <a:ea typeface="Calibri" panose="020F0502020204030204" pitchFamily="34" charset="0"/>
                <a:cs typeface="Arial" panose="020B0604020202020204" pitchFamily="34" charset="0"/>
              </a:rPr>
              <a:t>First, the client determines, upon notification of the incident, that the incident has either a high, medium or low level of severity.  That determination is impossible to make upon initial notification.  Only a detailed forensic activity can determine how severe an incident WAS.  All incidents must be presumed to be of high severity at the outset.  </a:t>
            </a:r>
            <a:endParaRPr lang="en-US" sz="14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spcBef>
                <a:spcPts val="0"/>
              </a:spcBef>
              <a:spcAft>
                <a:spcPts val="0"/>
              </a:spcAft>
              <a:buFont typeface="+mj-lt"/>
              <a:buAutoNum type="arabicPeriod"/>
            </a:pPr>
            <a:r>
              <a:rPr lang="en-US" sz="1200" dirty="0">
                <a:effectLst/>
                <a:latin typeface="Calibri" panose="020F0502020204030204" pitchFamily="34" charset="0"/>
                <a:ea typeface="Calibri" panose="020F0502020204030204" pitchFamily="34" charset="0"/>
                <a:cs typeface="Arial" panose="020B0604020202020204" pitchFamily="34" charset="0"/>
              </a:rPr>
              <a:t>Additionally, being notified of an incident does not mean that the incident just happened.  The FBI and other industry forums advise that the average dwell-time, i.e.; the time from the incident occurrence to the identification of the incident, is approximately 217 days.  After each 100 days of dwell-time, the COST of the incident doubles. This is a cross-industry average and may not reflect all verticals. [MyHeritage]</a:t>
            </a:r>
            <a:endParaRPr lang="en-US" sz="14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spcBef>
                <a:spcPts val="0"/>
              </a:spcBef>
              <a:spcAft>
                <a:spcPts val="0"/>
              </a:spcAft>
              <a:buFont typeface="+mj-lt"/>
              <a:buAutoNum type="arabicPeriod"/>
            </a:pPr>
            <a:r>
              <a:rPr lang="en-US" sz="1200" dirty="0">
                <a:effectLst/>
                <a:latin typeface="Calibri" panose="020F0502020204030204" pitchFamily="34" charset="0"/>
                <a:ea typeface="Calibri" panose="020F0502020204030204" pitchFamily="34" charset="0"/>
                <a:cs typeface="Arial" panose="020B0604020202020204" pitchFamily="34" charset="0"/>
              </a:rPr>
              <a:t>Third, too many single-points of failure appear embedded within the process.  Note, that that CTO is a designated update layer for all issues, on a regular basis.  There is no indication that there is anyone in the organization who can function in the absence of the CTO.  And the Security Team Manager is a second SPOF.</a:t>
            </a:r>
            <a:endParaRPr lang="en-US" sz="14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spcBef>
                <a:spcPts val="0"/>
              </a:spcBef>
              <a:spcAft>
                <a:spcPts val="0"/>
              </a:spcAft>
              <a:buFont typeface="+mj-lt"/>
              <a:buAutoNum type="arabicPeriod"/>
            </a:pPr>
            <a:r>
              <a:rPr lang="en-US" sz="1200" dirty="0">
                <a:effectLst/>
                <a:latin typeface="Calibri" panose="020F0502020204030204" pitchFamily="34" charset="0"/>
                <a:ea typeface="Calibri" panose="020F0502020204030204" pitchFamily="34" charset="0"/>
                <a:cs typeface="Arial" panose="020B0604020202020204" pitchFamily="34" charset="0"/>
              </a:rPr>
              <a:t>Further, the client “considers” activating the 3</a:t>
            </a:r>
            <a:r>
              <a:rPr lang="en-US" sz="1200" baseline="30000" dirty="0">
                <a:effectLst/>
                <a:latin typeface="Calibri" panose="020F0502020204030204" pitchFamily="34" charset="0"/>
                <a:ea typeface="Calibri" panose="020F0502020204030204" pitchFamily="34" charset="0"/>
                <a:cs typeface="Arial" panose="020B0604020202020204" pitchFamily="34" charset="0"/>
              </a:rPr>
              <a:t>rd</a:t>
            </a:r>
            <a:r>
              <a:rPr lang="en-US" sz="1200" dirty="0">
                <a:effectLst/>
                <a:latin typeface="Calibri" panose="020F0502020204030204" pitchFamily="34" charset="0"/>
                <a:ea typeface="Calibri" panose="020F0502020204030204" pitchFamily="34" charset="0"/>
                <a:cs typeface="Arial" panose="020B0604020202020204" pitchFamily="34" charset="0"/>
              </a:rPr>
              <a:t> party Incident Response Augmentation – meaning that they have a 3</a:t>
            </a:r>
            <a:r>
              <a:rPr lang="en-US" sz="1200" baseline="30000" dirty="0">
                <a:effectLst/>
                <a:latin typeface="Calibri" panose="020F0502020204030204" pitchFamily="34" charset="0"/>
                <a:ea typeface="Calibri" panose="020F0502020204030204" pitchFamily="34" charset="0"/>
                <a:cs typeface="Arial" panose="020B0604020202020204" pitchFamily="34" charset="0"/>
              </a:rPr>
              <a:t>rd</a:t>
            </a:r>
            <a:r>
              <a:rPr lang="en-US" sz="1200" dirty="0">
                <a:effectLst/>
                <a:latin typeface="Calibri" panose="020F0502020204030204" pitchFamily="34" charset="0"/>
                <a:ea typeface="Calibri" panose="020F0502020204030204" pitchFamily="34" charset="0"/>
                <a:cs typeface="Arial" panose="020B0604020202020204" pitchFamily="34" charset="0"/>
              </a:rPr>
              <a:t> party firm on retainer to support them – but they only wish to consider activating that retainer. Why?  Best practice dictates that one should have as many objective eyes on the problem, as quickly as possible, to help mitigate the damage from any incident.  </a:t>
            </a:r>
            <a:endParaRPr lang="en-US" sz="14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spcBef>
                <a:spcPts val="0"/>
              </a:spcBef>
              <a:spcAft>
                <a:spcPts val="0"/>
              </a:spcAft>
              <a:buFont typeface="+mj-lt"/>
              <a:buAutoNum type="arabicPeriod"/>
            </a:pPr>
            <a:r>
              <a:rPr lang="en-US" sz="1200" dirty="0">
                <a:effectLst/>
                <a:latin typeface="Calibri" panose="020F0502020204030204" pitchFamily="34" charset="0"/>
                <a:ea typeface="Calibri" panose="020F0502020204030204" pitchFamily="34" charset="0"/>
                <a:cs typeface="Arial" panose="020B0604020202020204" pitchFamily="34" charset="0"/>
              </a:rPr>
              <a:t>Next, this process chart heavily focuses on “informing” and “updating”. At no point in this process is anyone actually making any key decisions.  For instance:</a:t>
            </a:r>
            <a:endParaRPr lang="en-US" sz="1400" dirty="0">
              <a:effectLst/>
              <a:latin typeface="Calibri" panose="020F0502020204030204" pitchFamily="34" charset="0"/>
              <a:ea typeface="Calibri" panose="020F0502020204030204" pitchFamily="34" charset="0"/>
              <a:cs typeface="Arial" panose="020B0604020202020204" pitchFamily="34" charset="0"/>
            </a:endParaRPr>
          </a:p>
          <a:p>
            <a:pPr marL="742950" marR="0" lvl="1" indent="-285750">
              <a:spcBef>
                <a:spcPts val="0"/>
              </a:spcBef>
              <a:spcAft>
                <a:spcPts val="0"/>
              </a:spcAft>
              <a:buFont typeface="+mj-lt"/>
              <a:buAutoNum type="alphaLcPeriod"/>
            </a:pPr>
            <a:r>
              <a:rPr lang="en-US" sz="1200" dirty="0">
                <a:effectLst/>
                <a:latin typeface="Calibri" panose="020F0502020204030204" pitchFamily="34" charset="0"/>
                <a:ea typeface="Calibri" panose="020F0502020204030204" pitchFamily="34" charset="0"/>
                <a:cs typeface="Arial" panose="020B0604020202020204" pitchFamily="34" charset="0"/>
              </a:rPr>
              <a:t>When does the team decide to contact law-enforcement?</a:t>
            </a:r>
            <a:endParaRPr lang="en-US" sz="1400" dirty="0">
              <a:effectLst/>
              <a:latin typeface="Calibri" panose="020F0502020204030204" pitchFamily="34" charset="0"/>
              <a:ea typeface="Calibri" panose="020F0502020204030204" pitchFamily="34" charset="0"/>
              <a:cs typeface="Arial" panose="020B0604020202020204" pitchFamily="34" charset="0"/>
            </a:endParaRPr>
          </a:p>
          <a:p>
            <a:pPr marL="742950" marR="0" lvl="1" indent="-285750">
              <a:spcBef>
                <a:spcPts val="0"/>
              </a:spcBef>
              <a:spcAft>
                <a:spcPts val="0"/>
              </a:spcAft>
              <a:buFont typeface="+mj-lt"/>
              <a:buAutoNum type="alphaLcPeriod"/>
            </a:pPr>
            <a:r>
              <a:rPr lang="en-US" sz="1200" dirty="0">
                <a:effectLst/>
                <a:latin typeface="Calibri" panose="020F0502020204030204" pitchFamily="34" charset="0"/>
                <a:ea typeface="Calibri" panose="020F0502020204030204" pitchFamily="34" charset="0"/>
                <a:cs typeface="Arial" panose="020B0604020202020204" pitchFamily="34" charset="0"/>
              </a:rPr>
              <a:t>When does the team craft a message to the Board of Directors and the Press (or in the case of a privately-held firm – when does the team engage the investors?)</a:t>
            </a:r>
            <a:endParaRPr lang="en-US" sz="1400" dirty="0">
              <a:effectLst/>
              <a:latin typeface="Calibri" panose="020F0502020204030204" pitchFamily="34" charset="0"/>
              <a:ea typeface="Calibri" panose="020F0502020204030204" pitchFamily="34" charset="0"/>
              <a:cs typeface="Arial" panose="020B0604020202020204" pitchFamily="34" charset="0"/>
            </a:endParaRPr>
          </a:p>
          <a:p>
            <a:pPr marL="742950" marR="0" lvl="1" indent="-285750">
              <a:spcBef>
                <a:spcPts val="0"/>
              </a:spcBef>
              <a:spcAft>
                <a:spcPts val="0"/>
              </a:spcAft>
              <a:buFont typeface="+mj-lt"/>
              <a:buAutoNum type="alphaLcPeriod"/>
            </a:pPr>
            <a:r>
              <a:rPr lang="en-US" sz="1200" dirty="0">
                <a:effectLst/>
                <a:latin typeface="Calibri" panose="020F0502020204030204" pitchFamily="34" charset="0"/>
                <a:ea typeface="Calibri" panose="020F0502020204030204" pitchFamily="34" charset="0"/>
                <a:cs typeface="Arial" panose="020B0604020202020204" pitchFamily="34" charset="0"/>
              </a:rPr>
              <a:t>When does the team bring in a 3</a:t>
            </a:r>
            <a:r>
              <a:rPr lang="en-US" sz="1200" baseline="30000" dirty="0">
                <a:effectLst/>
                <a:latin typeface="Calibri" panose="020F0502020204030204" pitchFamily="34" charset="0"/>
                <a:ea typeface="Calibri" panose="020F0502020204030204" pitchFamily="34" charset="0"/>
                <a:cs typeface="Arial" panose="020B0604020202020204" pitchFamily="34" charset="0"/>
              </a:rPr>
              <a:t>rd</a:t>
            </a:r>
            <a:r>
              <a:rPr lang="en-US" sz="1200" dirty="0">
                <a:effectLst/>
                <a:latin typeface="Calibri" panose="020F0502020204030204" pitchFamily="34" charset="0"/>
                <a:ea typeface="Calibri" panose="020F0502020204030204" pitchFamily="34" charset="0"/>
                <a:cs typeface="Arial" panose="020B0604020202020204" pitchFamily="34" charset="0"/>
              </a:rPr>
              <a:t> party forensics team?</a:t>
            </a:r>
            <a:endParaRPr lang="en-US" sz="1400" dirty="0">
              <a:effectLst/>
              <a:latin typeface="Calibri" panose="020F0502020204030204" pitchFamily="34" charset="0"/>
              <a:ea typeface="Calibri" panose="020F0502020204030204" pitchFamily="34" charset="0"/>
              <a:cs typeface="Arial" panose="020B0604020202020204" pitchFamily="34" charset="0"/>
            </a:endParaRPr>
          </a:p>
          <a:p>
            <a:pPr marL="742950" marR="0" lvl="1" indent="-285750">
              <a:spcBef>
                <a:spcPts val="0"/>
              </a:spcBef>
              <a:spcAft>
                <a:spcPts val="0"/>
              </a:spcAft>
              <a:buFont typeface="+mj-lt"/>
              <a:buAutoNum type="alphaLcPeriod"/>
            </a:pPr>
            <a:r>
              <a:rPr lang="en-US" sz="1200" dirty="0">
                <a:effectLst/>
                <a:latin typeface="Calibri" panose="020F0502020204030204" pitchFamily="34" charset="0"/>
                <a:ea typeface="Calibri" panose="020F0502020204030204" pitchFamily="34" charset="0"/>
                <a:cs typeface="Arial" panose="020B0604020202020204" pitchFamily="34" charset="0"/>
              </a:rPr>
              <a:t>Who is responsible for managing the news flow?</a:t>
            </a:r>
            <a:endParaRPr lang="en-US" sz="14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spcBef>
                <a:spcPts val="0"/>
              </a:spcBef>
              <a:spcAft>
                <a:spcPts val="0"/>
              </a:spcAft>
              <a:buFont typeface="+mj-lt"/>
              <a:buAutoNum type="arabicPeriod"/>
            </a:pPr>
            <a:r>
              <a:rPr lang="en-US" sz="1200" dirty="0">
                <a:effectLst/>
                <a:latin typeface="Calibri" panose="020F0502020204030204" pitchFamily="34" charset="0"/>
                <a:ea typeface="Calibri" panose="020F0502020204030204" pitchFamily="34" charset="0"/>
                <a:cs typeface="Arial" panose="020B0604020202020204" pitchFamily="34" charset="0"/>
              </a:rPr>
              <a:t>Next, and this is vitally important, the client presumes that this entire incident is a technology problem.  There is absolutely no engagement with any part of the organization that deals with the business; no contemplation of the potential impact to the operations of the business or the financial impact to the corporation.  Nothing in this chart addresses how the business will inform and interact with the public; no definition of lines of communications</a:t>
            </a:r>
          </a:p>
          <a:p>
            <a:pPr marL="342900" marR="0" lvl="0" indent="-342900">
              <a:spcBef>
                <a:spcPts val="0"/>
              </a:spcBef>
              <a:spcAft>
                <a:spcPts val="0"/>
              </a:spcAft>
              <a:buFont typeface="+mj-lt"/>
              <a:buAutoNum type="arabicPeriod"/>
            </a:pPr>
            <a:r>
              <a:rPr lang="en-US" sz="1200" dirty="0">
                <a:effectLst/>
                <a:latin typeface="Calibri" panose="020F0502020204030204" pitchFamily="34" charset="0"/>
                <a:ea typeface="Calibri" panose="020F0502020204030204" pitchFamily="34" charset="0"/>
                <a:cs typeface="Arial" panose="020B0604020202020204" pitchFamily="34" charset="0"/>
              </a:rPr>
              <a:t>Now apply the following real-world scenario to the flowchart:</a:t>
            </a:r>
          </a:p>
          <a:p>
            <a:pPr fontAlgn="base"/>
            <a:r>
              <a:rPr lang="en-US" sz="1200" b="0" i="0" kern="1200" dirty="0">
                <a:solidFill>
                  <a:schemeClr val="tx1"/>
                </a:solidFill>
                <a:effectLst/>
                <a:latin typeface="+mn-lt"/>
                <a:ea typeface="+mn-ea"/>
                <a:cs typeface="+mn-cs"/>
              </a:rPr>
              <a:t>It seemed like just another ordinary day for a small online retailer in the Midwest. Little did they know that the simple click of an e-mail link was about to threaten the entire business. One of the company’s employees received an e-mail with a link to a seemingly benign catalog. One click and the company’s system was infected with Crytowall malware that affected accounting software, customer account files, including credit card numbers, social security numbers, customer names and addresses among other information.</a:t>
            </a:r>
          </a:p>
          <a:p>
            <a:pPr fontAlgn="base"/>
            <a:endParaRPr lang="en-US" sz="1200" b="0" i="0" kern="1200" dirty="0">
              <a:solidFill>
                <a:schemeClr val="tx1"/>
              </a:solidFill>
              <a:effectLst/>
              <a:latin typeface="+mn-lt"/>
              <a:ea typeface="+mn-ea"/>
              <a:cs typeface="+mn-cs"/>
            </a:endParaRPr>
          </a:p>
          <a:p>
            <a:pPr fontAlgn="base"/>
            <a:r>
              <a:rPr lang="en-US" sz="1200" b="0" i="0" kern="1200" dirty="0">
                <a:solidFill>
                  <a:schemeClr val="tx1"/>
                </a:solidFill>
                <a:effectLst/>
                <a:latin typeface="+mn-lt"/>
                <a:ea typeface="+mn-ea"/>
                <a:cs typeface="+mn-cs"/>
              </a:rPr>
              <a:t>The accounting software and customer files did not live on the employee’s computer; it lived on the company’s network drive, so the malware was able to encrypt 15,000 accounting and customer files. A ransom email soon followed, demanding $50,000 in exchange for a decryption key.  The company’s backup systems had not been working for months, and with the virus proving impossible to remove without the loss of crucial company data, the company had no choice but to pay up.</a:t>
            </a:r>
          </a:p>
          <a:p>
            <a:pPr fontAlgn="base"/>
            <a:endParaRPr lang="en-US" sz="1200" b="0" i="0" kern="1200" dirty="0">
              <a:solidFill>
                <a:schemeClr val="tx1"/>
              </a:solidFill>
              <a:effectLst/>
              <a:latin typeface="+mn-lt"/>
              <a:ea typeface="+mn-ea"/>
              <a:cs typeface="+mn-cs"/>
            </a:endParaRPr>
          </a:p>
          <a:p>
            <a:pPr fontAlgn="base"/>
            <a:r>
              <a:rPr lang="en-US" sz="1200" b="0" i="0" kern="1200" dirty="0">
                <a:solidFill>
                  <a:schemeClr val="tx1"/>
                </a:solidFill>
                <a:effectLst/>
                <a:latin typeface="+mn-lt"/>
                <a:ea typeface="+mn-ea"/>
                <a:cs typeface="+mn-cs"/>
              </a:rPr>
              <a:t>But the decryption key didn’t work. Business came to a standstill. The owner could not afford to pay to rebuild the network systems. Six months later the company closed its doors, strangled by lack of sales and cashflow.</a:t>
            </a:r>
          </a:p>
          <a:p>
            <a:pPr fontAlgn="base"/>
            <a:endParaRPr lang="en-US" sz="1200" b="0" i="0" kern="1200" dirty="0">
              <a:solidFill>
                <a:schemeClr val="tx1"/>
              </a:solidFill>
              <a:effectLst/>
              <a:latin typeface="+mn-lt"/>
              <a:ea typeface="+mn-ea"/>
              <a:cs typeface="+mn-cs"/>
            </a:endParaRPr>
          </a:p>
          <a:p>
            <a:pPr fontAlgn="base"/>
            <a:r>
              <a:rPr lang="en-US" sz="1200" b="1" i="0" kern="1200" dirty="0">
                <a:solidFill>
                  <a:schemeClr val="tx1"/>
                </a:solidFill>
                <a:effectLst/>
                <a:latin typeface="+mn-lt"/>
                <a:ea typeface="+mn-ea"/>
                <a:cs typeface="+mn-cs"/>
              </a:rPr>
              <a:t>Where do these real-world events fit into the Incident Flowchart you see before you?  They don’t.</a:t>
            </a:r>
          </a:p>
          <a:p>
            <a:pPr marL="342900" marR="0" lvl="0" indent="-342900">
              <a:spcBef>
                <a:spcPts val="0"/>
              </a:spcBef>
              <a:spcAft>
                <a:spcPts val="0"/>
              </a:spcAft>
              <a:buFont typeface="+mj-lt"/>
              <a:buAutoNum type="arabicPeriod"/>
            </a:pPr>
            <a:endParaRPr lang="en-US" sz="1400" dirty="0">
              <a:effectLst/>
              <a:latin typeface="Calibri" panose="020F0502020204030204" pitchFamily="34" charset="0"/>
              <a:ea typeface="Calibri" panose="020F0502020204030204" pitchFamily="34" charset="0"/>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ABE512EF-7942-E64C-BA31-A3A1024A3423}" type="slidenum">
              <a:rPr lang="en-US" smtClean="0"/>
              <a:t>7</a:t>
            </a:fld>
            <a:endParaRPr lang="en-US" dirty="0"/>
          </a:p>
        </p:txBody>
      </p:sp>
    </p:spTree>
    <p:extLst>
      <p:ext uri="{BB962C8B-B14F-4D97-AF65-F5344CB8AC3E}">
        <p14:creationId xmlns:p14="http://schemas.microsoft.com/office/powerpoint/2010/main" val="28618245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this were primarily a technology problem, the big financial service firms and technology firms would </a:t>
            </a:r>
            <a:r>
              <a:rPr lang="en-US" b="1" dirty="0"/>
              <a:t>NEVER</a:t>
            </a:r>
            <a:r>
              <a:rPr lang="en-US" dirty="0"/>
              <a:t> be hit.  Yet they are.  If this were </a:t>
            </a:r>
            <a:r>
              <a:rPr lang="en-US" b="1" dirty="0"/>
              <a:t>only</a:t>
            </a:r>
            <a:r>
              <a:rPr lang="en-US" dirty="0"/>
              <a:t> a technology problem, cybercrime would not be growing as fast as it is.</a:t>
            </a:r>
          </a:p>
          <a:p>
            <a:endParaRPr lang="en-US" dirty="0"/>
          </a:p>
          <a:p>
            <a:r>
              <a:rPr lang="en-US" dirty="0"/>
              <a:t>It’s about the human factor that underpins so much of the risk that enables the cyberattacks and allow them to succeed.  And Dave isn’t just a 400 lb. guy in his mother’s basement.  Dave is a nation-state with comprehensive cyberwarfare teams. Dave is a criminal organization intent on stealing all they can. And Dave is a hacktivist/anarchist, trying to disrupt all technology life.  They don’t care whom they hurt – only that they get what they want.</a:t>
            </a:r>
          </a:p>
        </p:txBody>
      </p:sp>
      <p:sp>
        <p:nvSpPr>
          <p:cNvPr id="4" name="Slide Number Placeholder 3"/>
          <p:cNvSpPr>
            <a:spLocks noGrp="1"/>
          </p:cNvSpPr>
          <p:nvPr>
            <p:ph type="sldNum" sz="quarter" idx="5"/>
          </p:nvPr>
        </p:nvSpPr>
        <p:spPr/>
        <p:txBody>
          <a:bodyPr/>
          <a:lstStyle/>
          <a:p>
            <a:fld id="{ABE512EF-7942-E64C-BA31-A3A1024A3423}" type="slidenum">
              <a:rPr lang="en-US" smtClean="0"/>
              <a:t>8</a:t>
            </a:fld>
            <a:endParaRPr lang="en-US" dirty="0"/>
          </a:p>
        </p:txBody>
      </p:sp>
    </p:spTree>
    <p:extLst>
      <p:ext uri="{BB962C8B-B14F-4D97-AF65-F5344CB8AC3E}">
        <p14:creationId xmlns:p14="http://schemas.microsoft.com/office/powerpoint/2010/main" val="12531101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It’s about recognizing that ignoring the problem does not solve anything – The GC who infamously said in response to a report about 30,000,000 at-risk client-PCI records “Well, if the hammer comes down, I will just resign and get a job elsewhere” doesn’t fix anything for anyone.</a:t>
            </a:r>
          </a:p>
        </p:txBody>
      </p:sp>
      <p:sp>
        <p:nvSpPr>
          <p:cNvPr id="4" name="Slide Number Placeholder 3"/>
          <p:cNvSpPr>
            <a:spLocks noGrp="1"/>
          </p:cNvSpPr>
          <p:nvPr>
            <p:ph type="sldNum" sz="quarter" idx="5"/>
          </p:nvPr>
        </p:nvSpPr>
        <p:spPr/>
        <p:txBody>
          <a:bodyPr/>
          <a:lstStyle/>
          <a:p>
            <a:fld id="{ABE512EF-7942-E64C-BA31-A3A1024A3423}" type="slidenum">
              <a:rPr lang="en-US" smtClean="0"/>
              <a:t>9</a:t>
            </a:fld>
            <a:endParaRPr lang="en-US" dirty="0"/>
          </a:p>
        </p:txBody>
      </p:sp>
    </p:spTree>
    <p:extLst>
      <p:ext uri="{BB962C8B-B14F-4D97-AF65-F5344CB8AC3E}">
        <p14:creationId xmlns:p14="http://schemas.microsoft.com/office/powerpoint/2010/main" val="20930272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How to fix this.</a:t>
            </a:r>
            <a:endParaRPr lang="en-US" sz="1400" dirty="0">
              <a:effectLst/>
              <a:latin typeface="Calibri" panose="020F0502020204030204" pitchFamily="34" charset="0"/>
              <a:ea typeface="Calibri" panose="020F0502020204030204" pitchFamily="34" charset="0"/>
              <a:cs typeface="Arial" panose="020B0604020202020204" pitchFamily="34" charset="0"/>
            </a:endParaRPr>
          </a:p>
          <a:p>
            <a:pPr marL="0" marR="0">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  </a:t>
            </a:r>
            <a:endParaRPr lang="en-US" sz="1400" dirty="0">
              <a:effectLst/>
              <a:latin typeface="Calibri" panose="020F0502020204030204" pitchFamily="34" charset="0"/>
              <a:ea typeface="Calibri" panose="020F0502020204030204" pitchFamily="34" charset="0"/>
              <a:cs typeface="Arial" panose="020B0604020202020204" pitchFamily="34" charset="0"/>
            </a:endParaRPr>
          </a:p>
          <a:p>
            <a:pPr marL="0" marR="0">
              <a:spcBef>
                <a:spcPts val="0"/>
              </a:spcBef>
              <a:spcAft>
                <a:spcPts val="0"/>
              </a:spcAft>
            </a:pPr>
            <a:r>
              <a:rPr lang="en-US" sz="1200" b="1" dirty="0">
                <a:effectLst/>
                <a:latin typeface="Calibri" panose="020F0502020204030204" pitchFamily="34" charset="0"/>
                <a:ea typeface="Calibri" panose="020F0502020204030204" pitchFamily="34" charset="0"/>
                <a:cs typeface="Arial" panose="020B0604020202020204" pitchFamily="34" charset="0"/>
              </a:rPr>
              <a:t>Business focus:  </a:t>
            </a:r>
            <a:r>
              <a:rPr lang="en-US" sz="1200" dirty="0">
                <a:effectLst/>
                <a:latin typeface="Calibri" panose="020F0502020204030204" pitchFamily="34" charset="0"/>
                <a:ea typeface="Calibri" panose="020F0502020204030204" pitchFamily="34" charset="0"/>
                <a:cs typeface="Arial" panose="020B0604020202020204" pitchFamily="34" charset="0"/>
              </a:rPr>
              <a:t>Incident Response is a VITAL requirement for Corporate health. It is a function that should report to the CEO and/or the Board.  It should be treated as a primary fiduciary responsibility by the Board and executive team. Everything should be about the business.  Cybersecurity needs to be viewed as </a:t>
            </a:r>
            <a:r>
              <a:rPr lang="en-US" sz="1200" b="1" i="1" dirty="0">
                <a:effectLst/>
                <a:latin typeface="Calibri" panose="020F0502020204030204" pitchFamily="34" charset="0"/>
                <a:ea typeface="Calibri" panose="020F0502020204030204" pitchFamily="34" charset="0"/>
                <a:cs typeface="Arial" panose="020B0604020202020204" pitchFamily="34" charset="0"/>
              </a:rPr>
              <a:t>business issue; not a technology issue.</a:t>
            </a:r>
            <a:r>
              <a:rPr lang="en-US" sz="1200" b="0" i="0" dirty="0">
                <a:effectLst/>
                <a:latin typeface="Calibri" panose="020F0502020204030204" pitchFamily="34" charset="0"/>
                <a:ea typeface="Calibri" panose="020F0502020204030204" pitchFamily="34" charset="0"/>
                <a:cs typeface="Arial" panose="020B0604020202020204" pitchFamily="34" charset="0"/>
              </a:rPr>
              <a:t> Only the Board and CEO have the power to mandate that all these historically siloed teams work together. And everyone, from every silo, must speak with a single voice.</a:t>
            </a:r>
            <a:endParaRPr lang="en-US" sz="1400" dirty="0">
              <a:effectLst/>
              <a:latin typeface="Calibri" panose="020F0502020204030204" pitchFamily="34" charset="0"/>
              <a:ea typeface="Calibri" panose="020F0502020204030204" pitchFamily="34" charset="0"/>
              <a:cs typeface="Arial" panose="020B0604020202020204" pitchFamily="34" charset="0"/>
            </a:endParaRPr>
          </a:p>
          <a:p>
            <a:pPr marL="0" marR="0">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 </a:t>
            </a:r>
            <a:endParaRPr lang="en-US" sz="1400" dirty="0">
              <a:effectLst/>
              <a:latin typeface="Calibri" panose="020F0502020204030204" pitchFamily="34" charset="0"/>
              <a:ea typeface="Calibri" panose="020F0502020204030204" pitchFamily="34" charset="0"/>
              <a:cs typeface="Arial" panose="020B0604020202020204" pitchFamily="34" charset="0"/>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b="1" dirty="0">
                <a:effectLst/>
                <a:latin typeface="Calibri" panose="020F0502020204030204" pitchFamily="34" charset="0"/>
                <a:ea typeface="Calibri" panose="020F0502020204030204" pitchFamily="34" charset="0"/>
                <a:cs typeface="Arial" panose="020B0604020202020204" pitchFamily="34" charset="0"/>
              </a:rPr>
              <a:t>Adequate resourcing: </a:t>
            </a:r>
            <a:r>
              <a:rPr lang="en-US" sz="1200" dirty="0">
                <a:effectLst/>
                <a:latin typeface="Calibri" panose="020F0502020204030204" pitchFamily="34" charset="0"/>
                <a:ea typeface="Calibri" panose="020F0502020204030204" pitchFamily="34" charset="0"/>
                <a:cs typeface="Arial" panose="020B0604020202020204" pitchFamily="34" charset="0"/>
              </a:rPr>
              <a:t>An IR team needs to be constructed to serve the needs of the business.  To do that, the team must have stakeholders and representatives from all parts of the business: Executive team, Board, business, compliance and legal, IT, etc. Also, there never, ever should be a single point of failure in any aspect of how this operates. (tell stories). Training is key.  The only way to get organizations to understand the impact of these risks is to provide training on the impact.</a:t>
            </a:r>
          </a:p>
          <a:p>
            <a:pPr marL="0" marR="0">
              <a:spcBef>
                <a:spcPts val="0"/>
              </a:spcBef>
              <a:spcAft>
                <a:spcPts val="0"/>
              </a:spcAft>
            </a:pPr>
            <a:endParaRPr lang="en-US" sz="1200" dirty="0">
              <a:effectLst/>
              <a:latin typeface="Calibri" panose="020F0502020204030204" pitchFamily="34" charset="0"/>
              <a:ea typeface="Calibri" panose="020F0502020204030204" pitchFamily="34" charset="0"/>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1" dirty="0">
                <a:effectLst/>
                <a:latin typeface="Calibri" panose="020F0502020204030204" pitchFamily="34" charset="0"/>
                <a:ea typeface="Calibri" panose="020F0502020204030204" pitchFamily="34" charset="0"/>
                <a:cs typeface="Arial" panose="020B0604020202020204" pitchFamily="34" charset="0"/>
              </a:rPr>
              <a:t>Understand the risks:  </a:t>
            </a:r>
            <a:r>
              <a:rPr lang="en-US" sz="1200" dirty="0">
                <a:effectLst/>
                <a:latin typeface="Calibri" panose="020F0502020204030204" pitchFamily="34" charset="0"/>
                <a:ea typeface="Calibri" panose="020F0502020204030204" pitchFamily="34" charset="0"/>
                <a:cs typeface="Arial" panose="020B0604020202020204" pitchFamily="34" charset="0"/>
              </a:rPr>
              <a:t>Asses the risk of your environment on a regular basis.  Identify the risks and look closely at which risks are most critical.  </a:t>
            </a:r>
            <a:r>
              <a:rPr lang="en-US" sz="1200" b="1" dirty="0">
                <a:effectLst/>
                <a:latin typeface="Calibri" panose="020F0502020204030204" pitchFamily="34" charset="0"/>
                <a:ea typeface="Calibri" panose="020F0502020204030204" pitchFamily="34" charset="0"/>
                <a:cs typeface="Arial" panose="020B0604020202020204" pitchFamily="34" charset="0"/>
              </a:rPr>
              <a:t>Here’s an easy one – GET RID OF PASSWORDS.  Password controls as currently structured, are a failure – and that’s not just me saying it but those are the words of </a:t>
            </a:r>
            <a:r>
              <a:rPr lang="en-US" sz="1200" b="1" i="0" u="none" strike="noStrike" kern="1200" dirty="0">
                <a:solidFill>
                  <a:schemeClr val="tx1"/>
                </a:solidFill>
                <a:effectLst/>
                <a:latin typeface="+mn-lt"/>
                <a:ea typeface="+mn-ea"/>
                <a:cs typeface="+mn-cs"/>
              </a:rPr>
              <a:t>Bill Burr, a manager at the National Institute of Standards and Technology (NIST), who wrote the password primer in 2003 that recommended many of the rules we have now. Mr. Burr now concedes that it was a mistake and that the current paradigm INCREASES not decreases risk.  Some form of MFA should be mandatory (Biometric, registered device, etc.). </a:t>
            </a:r>
            <a:r>
              <a:rPr lang="en-US" sz="1200" b="0" i="1" u="none" strike="noStrike" kern="1200" dirty="0">
                <a:solidFill>
                  <a:schemeClr val="tx1"/>
                </a:solidFill>
                <a:effectLst/>
                <a:latin typeface="+mn-lt"/>
                <a:ea typeface="+mn-ea"/>
                <a:cs typeface="+mn-cs"/>
              </a:rPr>
              <a:t>Here’s another easy one – patch security flaws in a timely fashion – yes, there is much regression testing that needs to be done and one patch can sometimes break production applications.  But consider, the NonPetya/WannaCry(pt) day-zero patch was released in March of 2017 and companies waited between 3 and 18 months to patch – at a cost of over $10Billion worldwide. I strongly suspect that the $348+M lost at Reckitt-Benckiser is far greater than the cost of a short-term production failure.</a:t>
            </a:r>
            <a:endParaRPr lang="en-US" sz="1200" b="0" i="1" dirty="0">
              <a:effectLst/>
              <a:latin typeface="Calibri" panose="020F0502020204030204" pitchFamily="34" charset="0"/>
              <a:ea typeface="Calibri" panose="020F0502020204030204" pitchFamily="34" charset="0"/>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dirty="0">
              <a:effectLst/>
              <a:latin typeface="Calibri" panose="020F0502020204030204" pitchFamily="34" charset="0"/>
              <a:ea typeface="Calibri" panose="020F0502020204030204" pitchFamily="34" charset="0"/>
              <a:cs typeface="Arial" panose="020B0604020202020204" pitchFamily="34" charset="0"/>
            </a:endParaRPr>
          </a:p>
          <a:p>
            <a:pPr marL="0" marR="0">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More active and effective monitoring: Once an organizations UNDERSTANDS the risks, then one can effectively deploy the tools to better monitor the areas or risk.  Further, best practice dictates that an organization should have a pre-defined plan to do periodic Security Framework Assessments.  This means using best-of-breed 3</a:t>
            </a:r>
            <a:r>
              <a:rPr lang="en-US" sz="1200" baseline="30000" dirty="0">
                <a:effectLst/>
                <a:latin typeface="Calibri" panose="020F0502020204030204" pitchFamily="34" charset="0"/>
                <a:ea typeface="Calibri" panose="020F0502020204030204" pitchFamily="34" charset="0"/>
                <a:cs typeface="Arial" panose="020B0604020202020204" pitchFamily="34" charset="0"/>
              </a:rPr>
              <a:t>rd</a:t>
            </a:r>
            <a:r>
              <a:rPr lang="en-US" sz="1200" dirty="0">
                <a:effectLst/>
                <a:latin typeface="Calibri" panose="020F0502020204030204" pitchFamily="34" charset="0"/>
                <a:ea typeface="Calibri" panose="020F0502020204030204" pitchFamily="34" charset="0"/>
                <a:cs typeface="Arial" panose="020B0604020202020204" pitchFamily="34" charset="0"/>
              </a:rPr>
              <a:t> Party tools to do a deep-scan of the entire enterprise.  Whether you opt to do it yearly, twice-yearly, quarterly or continuously, know your timeframes.  With a cross-industry average of ~220 days of dwell-time, make an informed decision on how long you can afford to leave and incident uncovered.</a:t>
            </a:r>
          </a:p>
          <a:p>
            <a:pPr marL="0" marR="0">
              <a:spcBef>
                <a:spcPts val="0"/>
              </a:spcBef>
              <a:spcAft>
                <a:spcPts val="0"/>
              </a:spcAft>
            </a:pPr>
            <a:endParaRPr lang="en-US" sz="1200" dirty="0">
              <a:effectLst/>
              <a:latin typeface="Calibri" panose="020F0502020204030204" pitchFamily="34" charset="0"/>
              <a:ea typeface="Calibri" panose="020F0502020204030204" pitchFamily="34" charset="0"/>
              <a:cs typeface="Arial" panose="020B0604020202020204" pitchFamily="34" charset="0"/>
            </a:endParaRPr>
          </a:p>
          <a:p>
            <a:pPr marL="0" marR="0">
              <a:spcBef>
                <a:spcPts val="0"/>
              </a:spcBef>
              <a:spcAft>
                <a:spcPts val="0"/>
              </a:spcAft>
            </a:pPr>
            <a:r>
              <a:rPr lang="en-US" sz="1200" b="1" dirty="0">
                <a:effectLst/>
                <a:latin typeface="Calibri" panose="020F0502020204030204" pitchFamily="34" charset="0"/>
                <a:ea typeface="Calibri" panose="020F0502020204030204" pitchFamily="34" charset="0"/>
                <a:cs typeface="Arial" panose="020B0604020202020204" pitchFamily="34" charset="0"/>
              </a:rPr>
              <a:t>Build an incident response plan:  </a:t>
            </a:r>
            <a:r>
              <a:rPr lang="en-US" sz="1200" dirty="0">
                <a:effectLst/>
                <a:latin typeface="Calibri" panose="020F0502020204030204" pitchFamily="34" charset="0"/>
                <a:ea typeface="Calibri" panose="020F0502020204030204" pitchFamily="34" charset="0"/>
                <a:cs typeface="Arial" panose="020B0604020202020204" pitchFamily="34" charset="0"/>
              </a:rPr>
              <a:t>Ensure that your IRP is a fully cross-functional plan with multiple resources from each of the following:</a:t>
            </a:r>
          </a:p>
          <a:p>
            <a:pPr marL="171450" marR="0" indent="-171450">
              <a:spcBef>
                <a:spcPts val="0"/>
              </a:spcBef>
              <a:spcAft>
                <a:spcPts val="0"/>
              </a:spcAft>
              <a:buFont typeface="Arial" panose="020B0604020202020204" pitchFamily="34" charset="0"/>
              <a:buChar char="•"/>
            </a:pPr>
            <a:r>
              <a:rPr lang="en-US" sz="1200" dirty="0">
                <a:effectLst/>
                <a:latin typeface="Calibri" panose="020F0502020204030204" pitchFamily="34" charset="0"/>
                <a:ea typeface="Calibri" panose="020F0502020204030204" pitchFamily="34" charset="0"/>
                <a:cs typeface="Arial" panose="020B0604020202020204" pitchFamily="34" charset="0"/>
              </a:rPr>
              <a:t>The executive suite</a:t>
            </a:r>
          </a:p>
          <a:p>
            <a:pPr marL="171450" marR="0" indent="-171450">
              <a:spcBef>
                <a:spcPts val="0"/>
              </a:spcBef>
              <a:spcAft>
                <a:spcPts val="0"/>
              </a:spcAft>
              <a:buFont typeface="Arial" panose="020B0604020202020204" pitchFamily="34" charset="0"/>
              <a:buChar char="•"/>
            </a:pPr>
            <a:r>
              <a:rPr lang="en-US" sz="1200" dirty="0">
                <a:effectLst/>
                <a:latin typeface="Calibri" panose="020F0502020204030204" pitchFamily="34" charset="0"/>
                <a:ea typeface="Calibri" panose="020F0502020204030204" pitchFamily="34" charset="0"/>
                <a:cs typeface="Arial" panose="020B0604020202020204" pitchFamily="34" charset="0"/>
              </a:rPr>
              <a:t>HR</a:t>
            </a:r>
          </a:p>
          <a:p>
            <a:pPr marL="171450" marR="0" indent="-171450">
              <a:spcBef>
                <a:spcPts val="0"/>
              </a:spcBef>
              <a:spcAft>
                <a:spcPts val="0"/>
              </a:spcAft>
              <a:buFont typeface="Arial" panose="020B0604020202020204" pitchFamily="34" charset="0"/>
              <a:buChar char="•"/>
            </a:pPr>
            <a:r>
              <a:rPr lang="en-US" sz="1200" dirty="0">
                <a:effectLst/>
                <a:latin typeface="Calibri" panose="020F0502020204030204" pitchFamily="34" charset="0"/>
                <a:ea typeface="Calibri" panose="020F0502020204030204" pitchFamily="34" charset="0"/>
                <a:cs typeface="Arial" panose="020B0604020202020204" pitchFamily="34" charset="0"/>
              </a:rPr>
              <a:t>Legal/Compliance</a:t>
            </a:r>
          </a:p>
          <a:p>
            <a:pPr marL="171450" marR="0" indent="-171450">
              <a:spcBef>
                <a:spcPts val="0"/>
              </a:spcBef>
              <a:spcAft>
                <a:spcPts val="0"/>
              </a:spcAft>
              <a:buFont typeface="Arial" panose="020B0604020202020204" pitchFamily="34" charset="0"/>
              <a:buChar char="•"/>
            </a:pPr>
            <a:r>
              <a:rPr lang="en-US" sz="1200" dirty="0">
                <a:effectLst/>
                <a:latin typeface="Calibri" panose="020F0502020204030204" pitchFamily="34" charset="0"/>
                <a:ea typeface="Calibri" panose="020F0502020204030204" pitchFamily="34" charset="0"/>
                <a:cs typeface="Arial" panose="020B0604020202020204" pitchFamily="34" charset="0"/>
              </a:rPr>
              <a:t>Business-side</a:t>
            </a:r>
          </a:p>
          <a:p>
            <a:pPr marL="171450" marR="0" indent="-171450">
              <a:spcBef>
                <a:spcPts val="0"/>
              </a:spcBef>
              <a:spcAft>
                <a:spcPts val="0"/>
              </a:spcAft>
              <a:buFont typeface="Arial" panose="020B0604020202020204" pitchFamily="34" charset="0"/>
              <a:buChar char="•"/>
            </a:pPr>
            <a:r>
              <a:rPr lang="en-US" sz="1200" dirty="0">
                <a:effectLst/>
                <a:latin typeface="Calibri" panose="020F0502020204030204" pitchFamily="34" charset="0"/>
                <a:ea typeface="Calibri" panose="020F0502020204030204" pitchFamily="34" charset="0"/>
                <a:cs typeface="Arial" panose="020B0604020202020204" pitchFamily="34" charset="0"/>
              </a:rPr>
              <a:t>Customer Service</a:t>
            </a:r>
          </a:p>
          <a:p>
            <a:pPr marL="171450" marR="0" indent="-171450">
              <a:spcBef>
                <a:spcPts val="0"/>
              </a:spcBef>
              <a:spcAft>
                <a:spcPts val="0"/>
              </a:spcAft>
              <a:buFont typeface="Arial" panose="020B0604020202020204" pitchFamily="34" charset="0"/>
              <a:buChar char="•"/>
            </a:pPr>
            <a:r>
              <a:rPr lang="en-US" sz="1200" dirty="0">
                <a:effectLst/>
                <a:latin typeface="Calibri" panose="020F0502020204030204" pitchFamily="34" charset="0"/>
                <a:ea typeface="Calibri" panose="020F0502020204030204" pitchFamily="34" charset="0"/>
                <a:cs typeface="Arial" panose="020B0604020202020204" pitchFamily="34" charset="0"/>
              </a:rPr>
              <a:t>IT</a:t>
            </a:r>
          </a:p>
          <a:p>
            <a:pPr marL="171450" marR="0" indent="-171450">
              <a:spcBef>
                <a:spcPts val="0"/>
              </a:spcBef>
              <a:spcAft>
                <a:spcPts val="0"/>
              </a:spcAft>
              <a:buFont typeface="Arial" panose="020B0604020202020204" pitchFamily="34" charset="0"/>
              <a:buChar char="•"/>
            </a:pPr>
            <a:r>
              <a:rPr lang="en-US" sz="1200" dirty="0">
                <a:effectLst/>
                <a:latin typeface="Calibri" panose="020F0502020204030204" pitchFamily="34" charset="0"/>
                <a:ea typeface="Calibri" panose="020F0502020204030204" pitchFamily="34" charset="0"/>
                <a:cs typeface="Arial" panose="020B0604020202020204" pitchFamily="34" charset="0"/>
              </a:rPr>
              <a:t>IS</a:t>
            </a:r>
          </a:p>
          <a:p>
            <a:pPr marL="171450" marR="0" indent="-171450">
              <a:spcBef>
                <a:spcPts val="0"/>
              </a:spcBef>
              <a:spcAft>
                <a:spcPts val="0"/>
              </a:spcAft>
              <a:buFont typeface="Arial" panose="020B0604020202020204" pitchFamily="34" charset="0"/>
              <a:buChar char="•"/>
            </a:pPr>
            <a:r>
              <a:rPr lang="en-US" sz="1200" dirty="0">
                <a:effectLst/>
                <a:latin typeface="Calibri" panose="020F0502020204030204" pitchFamily="34" charset="0"/>
                <a:ea typeface="Calibri" panose="020F0502020204030204" pitchFamily="34" charset="0"/>
                <a:cs typeface="Arial" panose="020B0604020202020204" pitchFamily="34" charset="0"/>
              </a:rPr>
              <a:t>Service Desk</a:t>
            </a:r>
          </a:p>
          <a:p>
            <a:pPr marL="171450" marR="0" indent="-171450">
              <a:spcBef>
                <a:spcPts val="0"/>
              </a:spcBef>
              <a:spcAft>
                <a:spcPts val="0"/>
              </a:spcAft>
              <a:buFont typeface="Arial" panose="020B0604020202020204" pitchFamily="34" charset="0"/>
              <a:buChar char="•"/>
            </a:pPr>
            <a:r>
              <a:rPr lang="en-US" sz="1200" dirty="0">
                <a:effectLst/>
                <a:latin typeface="Calibri" panose="020F0502020204030204" pitchFamily="34" charset="0"/>
                <a:ea typeface="Calibri" panose="020F0502020204030204" pitchFamily="34" charset="0"/>
                <a:cs typeface="Arial" panose="020B0604020202020204" pitchFamily="34" charset="0"/>
              </a:rPr>
              <a:t>SIRT</a:t>
            </a:r>
          </a:p>
          <a:p>
            <a:pPr marL="171450" marR="0" indent="-171450">
              <a:spcBef>
                <a:spcPts val="0"/>
              </a:spcBef>
              <a:spcAft>
                <a:spcPts val="0"/>
              </a:spcAft>
              <a:buFont typeface="Arial" panose="020B0604020202020204" pitchFamily="34" charset="0"/>
              <a:buChar char="•"/>
            </a:pPr>
            <a:r>
              <a:rPr lang="en-US" sz="1200" dirty="0">
                <a:effectLst/>
                <a:latin typeface="Calibri" panose="020F0502020204030204" pitchFamily="34" charset="0"/>
                <a:ea typeface="Calibri" panose="020F0502020204030204" pitchFamily="34" charset="0"/>
                <a:cs typeface="Arial" panose="020B0604020202020204" pitchFamily="34" charset="0"/>
              </a:rPr>
              <a:t>Marketing</a:t>
            </a:r>
          </a:p>
          <a:p>
            <a:pPr marL="171450" marR="0" indent="-171450">
              <a:spcBef>
                <a:spcPts val="0"/>
              </a:spcBef>
              <a:spcAft>
                <a:spcPts val="0"/>
              </a:spcAft>
              <a:buFont typeface="Arial" panose="020B0604020202020204" pitchFamily="34" charset="0"/>
              <a:buChar char="•"/>
            </a:pPr>
            <a:r>
              <a:rPr lang="en-US" sz="1200" dirty="0">
                <a:effectLst/>
                <a:latin typeface="Calibri" panose="020F0502020204030204" pitchFamily="34" charset="0"/>
                <a:ea typeface="Calibri" panose="020F0502020204030204" pitchFamily="34" charset="0"/>
                <a:cs typeface="Arial" panose="020B0604020202020204" pitchFamily="34" charset="0"/>
              </a:rPr>
              <a:t>Communications</a:t>
            </a:r>
          </a:p>
          <a:p>
            <a:pPr marL="0" marR="0" indent="0">
              <a:spcBef>
                <a:spcPts val="0"/>
              </a:spcBef>
              <a:spcAft>
                <a:spcPts val="0"/>
              </a:spcAft>
              <a:buFont typeface="Arial" panose="020B0604020202020204" pitchFamily="34" charset="0"/>
              <a:buNone/>
            </a:pPr>
            <a:endParaRPr lang="en-US" sz="1200" dirty="0">
              <a:effectLst/>
              <a:latin typeface="Calibri" panose="020F0502020204030204" pitchFamily="34" charset="0"/>
              <a:ea typeface="Calibri" panose="020F0502020204030204" pitchFamily="34" charset="0"/>
              <a:cs typeface="Arial" panose="020B0604020202020204" pitchFamily="34" charset="0"/>
            </a:endParaRPr>
          </a:p>
          <a:p>
            <a:pPr marL="0" marR="0" indent="0">
              <a:spcBef>
                <a:spcPts val="0"/>
              </a:spcBef>
              <a:spcAft>
                <a:spcPts val="0"/>
              </a:spcAft>
              <a:buFont typeface="Arial" panose="020B0604020202020204" pitchFamily="34" charset="0"/>
              <a:buNone/>
            </a:pPr>
            <a:r>
              <a:rPr lang="en-US" sz="1200" dirty="0">
                <a:effectLst/>
                <a:latin typeface="Calibri" panose="020F0502020204030204" pitchFamily="34" charset="0"/>
                <a:ea typeface="Calibri" panose="020F0502020204030204" pitchFamily="34" charset="0"/>
                <a:cs typeface="Arial" panose="020B0604020202020204" pitchFamily="34" charset="0"/>
              </a:rPr>
              <a:t>Make sure you include links to shareholders, the Board and if private, your investors. Empower the plan to help you get in-front of the bad news, as opposed to responding to the flurry of media requests.  A key goal of the IRP is to help support ALL parts of the organization are speaking with a single voice.  Do not allow yourselves to devolve into a blame game. Instead, work the problem.  (Apollo 13 story goes here).</a:t>
            </a:r>
          </a:p>
          <a:p>
            <a:pPr marL="0" marR="0">
              <a:spcBef>
                <a:spcPts val="0"/>
              </a:spcBef>
              <a:spcAft>
                <a:spcPts val="0"/>
              </a:spcAft>
            </a:pPr>
            <a:endParaRPr lang="en-US" sz="1200" dirty="0">
              <a:effectLst/>
              <a:latin typeface="Calibri" panose="020F0502020204030204" pitchFamily="34" charset="0"/>
              <a:ea typeface="Calibri" panose="020F0502020204030204" pitchFamily="34" charset="0"/>
              <a:cs typeface="Arial" panose="020B0604020202020204" pitchFamily="34" charset="0"/>
            </a:endParaRPr>
          </a:p>
          <a:p>
            <a:pPr marL="0" marR="0">
              <a:spcBef>
                <a:spcPts val="0"/>
              </a:spcBef>
              <a:spcAft>
                <a:spcPts val="0"/>
              </a:spcAft>
            </a:pPr>
            <a:r>
              <a:rPr lang="en-US" sz="1200" b="1" dirty="0">
                <a:effectLst/>
                <a:latin typeface="Calibri" panose="020F0502020204030204" pitchFamily="34" charset="0"/>
                <a:ea typeface="Calibri" panose="020F0502020204030204" pitchFamily="34" charset="0"/>
                <a:cs typeface="Arial" panose="020B0604020202020204" pitchFamily="34" charset="0"/>
              </a:rPr>
              <a:t>Update and test the IRP regularly: </a:t>
            </a:r>
            <a:r>
              <a:rPr lang="en-US" sz="1200" dirty="0">
                <a:effectLst/>
                <a:latin typeface="Calibri" panose="020F0502020204030204" pitchFamily="34" charset="0"/>
                <a:ea typeface="Calibri" panose="020F0502020204030204" pitchFamily="34" charset="0"/>
                <a:cs typeface="Arial" panose="020B0604020202020204" pitchFamily="34" charset="0"/>
              </a:rPr>
              <a:t>Your business is not static, and your IRP always reflects your business. Build in the appropriate collaboration tools to support updates to your plan at least once a year.  And TEST your plan.  When you test your plan, stress it to TRY to make it fail.  You will always learn far more for your plan failures than you will from a smooth no-issue test.  And remember, the goal is not to blame – the goal is to find any embedded weaknesses and remediate them quickly. When the real event occurs, a tested and updated plan will always assist you in recovering faster and at a far lower cost than otherwise.</a:t>
            </a:r>
          </a:p>
          <a:p>
            <a:pPr marL="0" marR="0">
              <a:spcBef>
                <a:spcPts val="0"/>
              </a:spcBef>
              <a:spcAft>
                <a:spcPts val="0"/>
              </a:spcAft>
            </a:pPr>
            <a:endParaRPr lang="en-US" sz="1200" dirty="0">
              <a:effectLst/>
              <a:latin typeface="Calibri" panose="020F0502020204030204" pitchFamily="34" charset="0"/>
              <a:ea typeface="Calibri" panose="020F0502020204030204" pitchFamily="34" charset="0"/>
              <a:cs typeface="Arial" panose="020B0604020202020204" pitchFamily="34" charset="0"/>
            </a:endParaRPr>
          </a:p>
          <a:p>
            <a:pPr marL="0" marR="0">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3</a:t>
            </a:r>
            <a:r>
              <a:rPr lang="en-US" sz="1200" baseline="30000" dirty="0">
                <a:effectLst/>
                <a:latin typeface="Calibri" panose="020F0502020204030204" pitchFamily="34" charset="0"/>
                <a:ea typeface="Calibri" panose="020F0502020204030204" pitchFamily="34" charset="0"/>
                <a:cs typeface="Arial" panose="020B0604020202020204" pitchFamily="34" charset="0"/>
              </a:rPr>
              <a:t>rd</a:t>
            </a:r>
            <a:r>
              <a:rPr lang="en-US" sz="1200" dirty="0">
                <a:effectLst/>
                <a:latin typeface="Calibri" panose="020F0502020204030204" pitchFamily="34" charset="0"/>
                <a:ea typeface="Calibri" panose="020F0502020204030204" pitchFamily="34" charset="0"/>
                <a:cs typeface="Arial" panose="020B0604020202020204" pitchFamily="34" charset="0"/>
              </a:rPr>
              <a:t> Party support:  Establish a retainer agreement with one or more forensic/response firms.  Having an independent objective view is a critical element in developing a complete picture of the who/what/why of the incident. 3</a:t>
            </a:r>
            <a:r>
              <a:rPr lang="en-US" sz="1200" baseline="30000" dirty="0">
                <a:effectLst/>
                <a:latin typeface="Calibri" panose="020F0502020204030204" pitchFamily="34" charset="0"/>
                <a:ea typeface="Calibri" panose="020F0502020204030204" pitchFamily="34" charset="0"/>
                <a:cs typeface="Arial" panose="020B0604020202020204" pitchFamily="34" charset="0"/>
              </a:rPr>
              <a:t>rd</a:t>
            </a:r>
            <a:r>
              <a:rPr lang="en-US" sz="1200" dirty="0">
                <a:effectLst/>
                <a:latin typeface="Calibri" panose="020F0502020204030204" pitchFamily="34" charset="0"/>
                <a:ea typeface="Calibri" panose="020F0502020204030204" pitchFamily="34" charset="0"/>
                <a:cs typeface="Arial" panose="020B0604020202020204" pitchFamily="34" charset="0"/>
              </a:rPr>
              <a:t> Parties never make assumptions, assumptions we automatically make about our own business.  (show pic) – Work with your 3</a:t>
            </a:r>
            <a:r>
              <a:rPr lang="en-US" sz="1200" baseline="30000" dirty="0">
                <a:effectLst/>
                <a:latin typeface="Calibri" panose="020F0502020204030204" pitchFamily="34" charset="0"/>
                <a:ea typeface="Calibri" panose="020F0502020204030204" pitchFamily="34" charset="0"/>
                <a:cs typeface="Arial" panose="020B0604020202020204" pitchFamily="34" charset="0"/>
              </a:rPr>
              <a:t>rd</a:t>
            </a:r>
            <a:r>
              <a:rPr lang="en-US" sz="1200" dirty="0">
                <a:effectLst/>
                <a:latin typeface="Calibri" panose="020F0502020204030204" pitchFamily="34" charset="0"/>
                <a:ea typeface="Calibri" panose="020F0502020204030204" pitchFamily="34" charset="0"/>
                <a:cs typeface="Arial" panose="020B0604020202020204" pitchFamily="34" charset="0"/>
              </a:rPr>
              <a:t> party support organization to do an annualized security audit</a:t>
            </a:r>
          </a:p>
          <a:p>
            <a:pPr marL="0" marR="0">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 </a:t>
            </a:r>
            <a:endParaRPr lang="en-US" sz="1400" dirty="0">
              <a:effectLst/>
              <a:latin typeface="Calibri" panose="020F0502020204030204" pitchFamily="34" charset="0"/>
              <a:ea typeface="Calibri" panose="020F0502020204030204" pitchFamily="34" charset="0"/>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ABE512EF-7942-E64C-BA31-A3A1024A3423}" type="slidenum">
              <a:rPr lang="en-US" smtClean="0"/>
              <a:t>10</a:t>
            </a:fld>
            <a:endParaRPr lang="en-US" dirty="0"/>
          </a:p>
        </p:txBody>
      </p:sp>
    </p:spTree>
    <p:extLst>
      <p:ext uri="{BB962C8B-B14F-4D97-AF65-F5344CB8AC3E}">
        <p14:creationId xmlns:p14="http://schemas.microsoft.com/office/powerpoint/2010/main" val="3810883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It’s about making cybersecurity part of the fabric of the business.</a:t>
            </a:r>
          </a:p>
        </p:txBody>
      </p:sp>
      <p:sp>
        <p:nvSpPr>
          <p:cNvPr id="4" name="Slide Number Placeholder 3"/>
          <p:cNvSpPr>
            <a:spLocks noGrp="1"/>
          </p:cNvSpPr>
          <p:nvPr>
            <p:ph type="sldNum" sz="quarter" idx="5"/>
          </p:nvPr>
        </p:nvSpPr>
        <p:spPr/>
        <p:txBody>
          <a:bodyPr/>
          <a:lstStyle/>
          <a:p>
            <a:fld id="{ABE512EF-7942-E64C-BA31-A3A1024A3423}" type="slidenum">
              <a:rPr lang="en-US" smtClean="0"/>
              <a:t>11</a:t>
            </a:fld>
            <a:endParaRPr lang="en-US" dirty="0"/>
          </a:p>
        </p:txBody>
      </p:sp>
    </p:spTree>
    <p:extLst>
      <p:ext uri="{BB962C8B-B14F-4D97-AF65-F5344CB8AC3E}">
        <p14:creationId xmlns:p14="http://schemas.microsoft.com/office/powerpoint/2010/main" val="31045230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 </a:t>
            </a:r>
            <a:endParaRPr lang="en-US" sz="1400" dirty="0">
              <a:effectLst/>
              <a:latin typeface="Calibri" panose="020F0502020204030204" pitchFamily="34" charset="0"/>
              <a:ea typeface="Calibri" panose="020F0502020204030204" pitchFamily="34" charset="0"/>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ABE512EF-7942-E64C-BA31-A3A1024A3423}" type="slidenum">
              <a:rPr lang="en-US" smtClean="0"/>
              <a:t>12</a:t>
            </a:fld>
            <a:endParaRPr lang="en-US" dirty="0"/>
          </a:p>
        </p:txBody>
      </p:sp>
    </p:spTree>
    <p:extLst>
      <p:ext uri="{BB962C8B-B14F-4D97-AF65-F5344CB8AC3E}">
        <p14:creationId xmlns:p14="http://schemas.microsoft.com/office/powerpoint/2010/main" val="34826251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 </a:t>
            </a:r>
            <a:endParaRPr lang="en-US" sz="1400" dirty="0">
              <a:effectLst/>
              <a:latin typeface="Calibri" panose="020F0502020204030204" pitchFamily="34" charset="0"/>
              <a:ea typeface="Calibri" panose="020F0502020204030204" pitchFamily="34" charset="0"/>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ABE512EF-7942-E64C-BA31-A3A1024A3423}" type="slidenum">
              <a:rPr lang="en-US" smtClean="0"/>
              <a:t>13</a:t>
            </a:fld>
            <a:endParaRPr lang="en-US" dirty="0"/>
          </a:p>
        </p:txBody>
      </p:sp>
    </p:spTree>
    <p:extLst>
      <p:ext uri="{BB962C8B-B14F-4D97-AF65-F5344CB8AC3E}">
        <p14:creationId xmlns:p14="http://schemas.microsoft.com/office/powerpoint/2010/main" val="269216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e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6049480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C7F9BF1-4F28-DE45-B8D1-91424925BB25}" type="datetimeFigureOut">
              <a:rPr lang="en-US" smtClean="0"/>
              <a:t>9/18/18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677CA70-21E9-614D-9ACC-4EE913486EE4}" type="slidenum">
              <a:rPr lang="en-US" smtClean="0"/>
              <a:t>‹#›</a:t>
            </a:fld>
            <a:endParaRPr lang="en-US" dirty="0"/>
          </a:p>
        </p:txBody>
      </p:sp>
    </p:spTree>
    <p:extLst>
      <p:ext uri="{BB962C8B-B14F-4D97-AF65-F5344CB8AC3E}">
        <p14:creationId xmlns:p14="http://schemas.microsoft.com/office/powerpoint/2010/main" val="1756267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C7F9BF1-4F28-DE45-B8D1-91424925BB25}" type="datetimeFigureOut">
              <a:rPr lang="en-US" smtClean="0"/>
              <a:t>9/18/18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677CA70-21E9-614D-9ACC-4EE913486EE4}" type="slidenum">
              <a:rPr lang="en-US" smtClean="0"/>
              <a:t>‹#›</a:t>
            </a:fld>
            <a:endParaRPr lang="en-US" dirty="0"/>
          </a:p>
        </p:txBody>
      </p:sp>
    </p:spTree>
    <p:extLst>
      <p:ext uri="{BB962C8B-B14F-4D97-AF65-F5344CB8AC3E}">
        <p14:creationId xmlns:p14="http://schemas.microsoft.com/office/powerpoint/2010/main" val="17017215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C7F9BF1-4F28-DE45-B8D1-91424925BB25}" type="datetimeFigureOut">
              <a:rPr lang="en-US" smtClean="0"/>
              <a:t>9/18/18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677CA70-21E9-614D-9ACC-4EE913486EE4}" type="slidenum">
              <a:rPr lang="en-US" smtClean="0"/>
              <a:t>‹#›</a:t>
            </a:fld>
            <a:endParaRPr lang="en-US" dirty="0"/>
          </a:p>
        </p:txBody>
      </p:sp>
    </p:spTree>
    <p:extLst>
      <p:ext uri="{BB962C8B-B14F-4D97-AF65-F5344CB8AC3E}">
        <p14:creationId xmlns:p14="http://schemas.microsoft.com/office/powerpoint/2010/main" val="15941112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C7F9BF1-4F28-DE45-B8D1-91424925BB25}" type="datetimeFigureOut">
              <a:rPr lang="en-US" smtClean="0"/>
              <a:t>9/18/18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C677CA70-21E9-614D-9ACC-4EE913486EE4}" type="slidenum">
              <a:rPr lang="en-US" smtClean="0"/>
              <a:t>‹#›</a:t>
            </a:fld>
            <a:endParaRPr lang="en-US" dirty="0"/>
          </a:p>
        </p:txBody>
      </p:sp>
    </p:spTree>
    <p:extLst>
      <p:ext uri="{BB962C8B-B14F-4D97-AF65-F5344CB8AC3E}">
        <p14:creationId xmlns:p14="http://schemas.microsoft.com/office/powerpoint/2010/main" val="34495362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C7F9BF1-4F28-DE45-B8D1-91424925BB25}" type="datetimeFigureOut">
              <a:rPr lang="en-US" smtClean="0"/>
              <a:t>9/18/18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C677CA70-21E9-614D-9ACC-4EE913486EE4}" type="slidenum">
              <a:rPr lang="en-US" smtClean="0"/>
              <a:t>‹#›</a:t>
            </a:fld>
            <a:endParaRPr lang="en-US" dirty="0"/>
          </a:p>
        </p:txBody>
      </p:sp>
    </p:spTree>
    <p:extLst>
      <p:ext uri="{BB962C8B-B14F-4D97-AF65-F5344CB8AC3E}">
        <p14:creationId xmlns:p14="http://schemas.microsoft.com/office/powerpoint/2010/main" val="23121045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C7F9BF1-4F28-DE45-B8D1-91424925BB25}" type="datetimeFigureOut">
              <a:rPr lang="en-US" smtClean="0"/>
              <a:t>9/18/18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C677CA70-21E9-614D-9ACC-4EE913486EE4}" type="slidenum">
              <a:rPr lang="en-US" smtClean="0"/>
              <a:t>‹#›</a:t>
            </a:fld>
            <a:endParaRPr lang="en-US" dirty="0"/>
          </a:p>
        </p:txBody>
      </p:sp>
    </p:spTree>
    <p:extLst>
      <p:ext uri="{BB962C8B-B14F-4D97-AF65-F5344CB8AC3E}">
        <p14:creationId xmlns:p14="http://schemas.microsoft.com/office/powerpoint/2010/main" val="15347407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C7F9BF1-4F28-DE45-B8D1-91424925BB25}" type="datetimeFigureOut">
              <a:rPr lang="en-US" smtClean="0"/>
              <a:t>9/18/18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677CA70-21E9-614D-9ACC-4EE913486EE4}" type="slidenum">
              <a:rPr lang="en-US" smtClean="0"/>
              <a:t>‹#›</a:t>
            </a:fld>
            <a:endParaRPr lang="en-US" dirty="0"/>
          </a:p>
        </p:txBody>
      </p:sp>
    </p:spTree>
    <p:extLst>
      <p:ext uri="{BB962C8B-B14F-4D97-AF65-F5344CB8AC3E}">
        <p14:creationId xmlns:p14="http://schemas.microsoft.com/office/powerpoint/2010/main" val="4367139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C7F9BF1-4F28-DE45-B8D1-91424925BB25}" type="datetimeFigureOut">
              <a:rPr lang="en-US" smtClean="0"/>
              <a:t>9/18/18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677CA70-21E9-614D-9ACC-4EE913486EE4}" type="slidenum">
              <a:rPr lang="en-US" smtClean="0"/>
              <a:t>‹#›</a:t>
            </a:fld>
            <a:endParaRPr lang="en-US" dirty="0"/>
          </a:p>
        </p:txBody>
      </p:sp>
    </p:spTree>
    <p:extLst>
      <p:ext uri="{BB962C8B-B14F-4D97-AF65-F5344CB8AC3E}">
        <p14:creationId xmlns:p14="http://schemas.microsoft.com/office/powerpoint/2010/main" val="34890756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C7F9BF1-4F28-DE45-B8D1-91424925BB25}" type="datetimeFigureOut">
              <a:rPr lang="en-US" smtClean="0"/>
              <a:t>9/18/18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677CA70-21E9-614D-9ACC-4EE913486EE4}" type="slidenum">
              <a:rPr lang="en-US" smtClean="0"/>
              <a:t>‹#›</a:t>
            </a:fld>
            <a:endParaRPr lang="en-US" dirty="0"/>
          </a:p>
        </p:txBody>
      </p:sp>
    </p:spTree>
    <p:extLst>
      <p:ext uri="{BB962C8B-B14F-4D97-AF65-F5344CB8AC3E}">
        <p14:creationId xmlns:p14="http://schemas.microsoft.com/office/powerpoint/2010/main" val="25992512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C7F9BF1-4F28-DE45-B8D1-91424925BB25}" type="datetimeFigureOut">
              <a:rPr lang="en-US" smtClean="0"/>
              <a:t>9/18/18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677CA70-21E9-614D-9ACC-4EE913486EE4}" type="slidenum">
              <a:rPr lang="en-US" smtClean="0"/>
              <a:t>‹#›</a:t>
            </a:fld>
            <a:endParaRPr lang="en-US" dirty="0"/>
          </a:p>
        </p:txBody>
      </p:sp>
    </p:spTree>
    <p:extLst>
      <p:ext uri="{BB962C8B-B14F-4D97-AF65-F5344CB8AC3E}">
        <p14:creationId xmlns:p14="http://schemas.microsoft.com/office/powerpoint/2010/main" val="7528813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Single List Bullets White">
    <p:spTree>
      <p:nvGrpSpPr>
        <p:cNvPr id="1" name=""/>
        <p:cNvGrpSpPr/>
        <p:nvPr/>
      </p:nvGrpSpPr>
      <p:grpSpPr>
        <a:xfrm>
          <a:off x="0" y="0"/>
          <a:ext cx="0" cy="0"/>
          <a:chOff x="0" y="0"/>
          <a:chExt cx="0" cy="0"/>
        </a:xfrm>
      </p:grpSpPr>
      <p:sp>
        <p:nvSpPr>
          <p:cNvPr id="25" name="Text Placeholder 23"/>
          <p:cNvSpPr>
            <a:spLocks noGrp="1"/>
          </p:cNvSpPr>
          <p:nvPr>
            <p:ph type="body" sz="quarter" idx="10"/>
          </p:nvPr>
        </p:nvSpPr>
        <p:spPr>
          <a:xfrm>
            <a:off x="609600" y="1295400"/>
            <a:ext cx="10972800" cy="45720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dirty="0"/>
          </a:p>
        </p:txBody>
      </p:sp>
      <p:sp>
        <p:nvSpPr>
          <p:cNvPr id="23" name="Text Placeholder 2"/>
          <p:cNvSpPr>
            <a:spLocks noGrp="1"/>
          </p:cNvSpPr>
          <p:nvPr>
            <p:ph type="body" sz="quarter" idx="21" hasCustomPrompt="1"/>
          </p:nvPr>
        </p:nvSpPr>
        <p:spPr>
          <a:xfrm>
            <a:off x="6096000" y="0"/>
            <a:ext cx="6604000" cy="914400"/>
          </a:xfrm>
          <a:prstGeom prst="parallelogram">
            <a:avLst>
              <a:gd name="adj" fmla="val 56250"/>
            </a:avLst>
          </a:prstGeom>
          <a:solidFill>
            <a:srgbClr val="D9A11E"/>
          </a:solidFill>
        </p:spPr>
        <p:txBody>
          <a:bodyPr lIns="0" anchor="ctr"/>
          <a:lstStyle>
            <a:lvl1pPr marL="0" indent="0">
              <a:buNone/>
              <a:defRPr sz="3200" b="1">
                <a:solidFill>
                  <a:schemeClr val="bg1"/>
                </a:solidFill>
              </a:defRPr>
            </a:lvl1pPr>
            <a:lvl2pPr marL="609585" indent="0">
              <a:buNone/>
              <a:defRPr/>
            </a:lvl2pPr>
            <a:lvl3pPr marL="1219170" indent="0">
              <a:buNone/>
              <a:defRPr/>
            </a:lvl3pPr>
            <a:lvl4pPr marL="1828754" indent="0">
              <a:buNone/>
              <a:defRPr/>
            </a:lvl4pPr>
            <a:lvl5pPr marL="2438339" indent="0">
              <a:buNone/>
              <a:defRPr/>
            </a:lvl5pPr>
          </a:lstStyle>
          <a:p>
            <a:pPr lvl="0"/>
            <a:r>
              <a:rPr lang="en-US" dirty="0"/>
              <a:t>Subheading</a:t>
            </a:r>
            <a:endParaRPr lang="en-CA" dirty="0"/>
          </a:p>
        </p:txBody>
      </p:sp>
      <p:sp>
        <p:nvSpPr>
          <p:cNvPr id="24" name="Title 1"/>
          <p:cNvSpPr>
            <a:spLocks noGrp="1"/>
          </p:cNvSpPr>
          <p:nvPr>
            <p:ph type="title"/>
          </p:nvPr>
        </p:nvSpPr>
        <p:spPr>
          <a:xfrm>
            <a:off x="0" y="0"/>
            <a:ext cx="6096000" cy="914400"/>
          </a:xfrm>
        </p:spPr>
        <p:txBody>
          <a:bodyPr lIns="457200"/>
          <a:lstStyle>
            <a:lvl1pPr>
              <a:defRPr/>
            </a:lvl1pPr>
          </a:lstStyle>
          <a:p>
            <a:r>
              <a:rPr lang="en-US"/>
              <a:t>Click to edit Master title style</a:t>
            </a:r>
            <a:endParaRPr lang="en-CA" dirty="0"/>
          </a:p>
        </p:txBody>
      </p:sp>
      <p:sp>
        <p:nvSpPr>
          <p:cNvPr id="8" name="Slide Number Placeholder 5"/>
          <p:cNvSpPr>
            <a:spLocks noGrp="1"/>
          </p:cNvSpPr>
          <p:nvPr>
            <p:ph type="sldNum" sz="quarter" idx="4"/>
          </p:nvPr>
        </p:nvSpPr>
        <p:spPr>
          <a:xfrm>
            <a:off x="11688712" y="6486099"/>
            <a:ext cx="512387" cy="371901"/>
          </a:xfrm>
          <a:prstGeom prst="rect">
            <a:avLst/>
          </a:prstGeom>
        </p:spPr>
        <p:txBody>
          <a:bodyPr vert="horz" lIns="91440" tIns="45720" rIns="91440" bIns="45720" rtlCol="0" anchor="ctr"/>
          <a:lstStyle>
            <a:lvl1pPr algn="r">
              <a:defRPr sz="1333">
                <a:solidFill>
                  <a:schemeClr val="tx1">
                    <a:tint val="75000"/>
                  </a:schemeClr>
                </a:solidFill>
              </a:defRPr>
            </a:lvl1pPr>
          </a:lstStyle>
          <a:p>
            <a:fld id="{BC4C8756-E679-4598-BC3C-ADC4FBF8DB3A}" type="slidenum">
              <a:rPr lang="en-CA" smtClean="0"/>
              <a:pPr/>
              <a:t>‹#›</a:t>
            </a:fld>
            <a:endParaRPr lang="en-CA" dirty="0"/>
          </a:p>
        </p:txBody>
      </p:sp>
    </p:spTree>
    <p:extLst>
      <p:ext uri="{BB962C8B-B14F-4D97-AF65-F5344CB8AC3E}">
        <p14:creationId xmlns:p14="http://schemas.microsoft.com/office/powerpoint/2010/main" val="7524905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DFE744E-B883-4ADA-93B3-0B897228A764}" type="datetimeFigureOut">
              <a:rPr lang="en-US" smtClean="0"/>
              <a:t>9/18/18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B67E649-E51A-46F7-B846-10A0EDADAAAF}" type="slidenum">
              <a:rPr lang="en-US" smtClean="0"/>
              <a:t>‹#›</a:t>
            </a:fld>
            <a:endParaRPr lang="en-US" dirty="0"/>
          </a:p>
        </p:txBody>
      </p:sp>
    </p:spTree>
    <p:extLst>
      <p:ext uri="{BB962C8B-B14F-4D97-AF65-F5344CB8AC3E}">
        <p14:creationId xmlns:p14="http://schemas.microsoft.com/office/powerpoint/2010/main" val="350410572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DFE744E-B883-4ADA-93B3-0B897228A764}" type="datetimeFigureOut">
              <a:rPr lang="en-US" smtClean="0"/>
              <a:t>9/18/18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B67E649-E51A-46F7-B846-10A0EDADAAAF}" type="slidenum">
              <a:rPr lang="en-US" smtClean="0"/>
              <a:t>‹#›</a:t>
            </a:fld>
            <a:endParaRPr lang="en-US" dirty="0"/>
          </a:p>
        </p:txBody>
      </p:sp>
    </p:spTree>
    <p:extLst>
      <p:ext uri="{BB962C8B-B14F-4D97-AF65-F5344CB8AC3E}">
        <p14:creationId xmlns:p14="http://schemas.microsoft.com/office/powerpoint/2010/main" val="257473531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DFE744E-B883-4ADA-93B3-0B897228A764}" type="datetimeFigureOut">
              <a:rPr lang="en-US" smtClean="0"/>
              <a:t>9/18/18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B67E649-E51A-46F7-B846-10A0EDADAAAF}" type="slidenum">
              <a:rPr lang="en-US" smtClean="0"/>
              <a:t>‹#›</a:t>
            </a:fld>
            <a:endParaRPr lang="en-US" dirty="0"/>
          </a:p>
        </p:txBody>
      </p:sp>
    </p:spTree>
    <p:extLst>
      <p:ext uri="{BB962C8B-B14F-4D97-AF65-F5344CB8AC3E}">
        <p14:creationId xmlns:p14="http://schemas.microsoft.com/office/powerpoint/2010/main" val="338513141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DFE744E-B883-4ADA-93B3-0B897228A764}" type="datetimeFigureOut">
              <a:rPr lang="en-US" smtClean="0"/>
              <a:t>9/18/18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B67E649-E51A-46F7-B846-10A0EDADAAAF}" type="slidenum">
              <a:rPr lang="en-US" smtClean="0"/>
              <a:t>‹#›</a:t>
            </a:fld>
            <a:endParaRPr lang="en-US" dirty="0"/>
          </a:p>
        </p:txBody>
      </p:sp>
    </p:spTree>
    <p:extLst>
      <p:ext uri="{BB962C8B-B14F-4D97-AF65-F5344CB8AC3E}">
        <p14:creationId xmlns:p14="http://schemas.microsoft.com/office/powerpoint/2010/main" val="249887515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DFE744E-B883-4ADA-93B3-0B897228A764}" type="datetimeFigureOut">
              <a:rPr lang="en-US" smtClean="0"/>
              <a:t>9/18/18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B67E649-E51A-46F7-B846-10A0EDADAAAF}" type="slidenum">
              <a:rPr lang="en-US" smtClean="0"/>
              <a:t>‹#›</a:t>
            </a:fld>
            <a:endParaRPr lang="en-US" dirty="0"/>
          </a:p>
        </p:txBody>
      </p:sp>
    </p:spTree>
    <p:extLst>
      <p:ext uri="{BB962C8B-B14F-4D97-AF65-F5344CB8AC3E}">
        <p14:creationId xmlns:p14="http://schemas.microsoft.com/office/powerpoint/2010/main" val="89660168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DFE744E-B883-4ADA-93B3-0B897228A764}" type="datetimeFigureOut">
              <a:rPr lang="en-US" smtClean="0"/>
              <a:t>9/18/18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B67E649-E51A-46F7-B846-10A0EDADAAAF}" type="slidenum">
              <a:rPr lang="en-US" smtClean="0"/>
              <a:t>‹#›</a:t>
            </a:fld>
            <a:endParaRPr lang="en-US" dirty="0"/>
          </a:p>
        </p:txBody>
      </p:sp>
    </p:spTree>
    <p:extLst>
      <p:ext uri="{BB962C8B-B14F-4D97-AF65-F5344CB8AC3E}">
        <p14:creationId xmlns:p14="http://schemas.microsoft.com/office/powerpoint/2010/main" val="264029873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DFE744E-B883-4ADA-93B3-0B897228A764}" type="datetimeFigureOut">
              <a:rPr lang="en-US" smtClean="0"/>
              <a:t>9/18/18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B67E649-E51A-46F7-B846-10A0EDADAAAF}" type="slidenum">
              <a:rPr lang="en-US" smtClean="0"/>
              <a:t>‹#›</a:t>
            </a:fld>
            <a:endParaRPr lang="en-US" dirty="0"/>
          </a:p>
        </p:txBody>
      </p:sp>
    </p:spTree>
    <p:extLst>
      <p:ext uri="{BB962C8B-B14F-4D97-AF65-F5344CB8AC3E}">
        <p14:creationId xmlns:p14="http://schemas.microsoft.com/office/powerpoint/2010/main" val="308333715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DFE744E-B883-4ADA-93B3-0B897228A764}" type="datetimeFigureOut">
              <a:rPr lang="en-US" smtClean="0"/>
              <a:t>9/18/18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B67E649-E51A-46F7-B846-10A0EDADAAAF}" type="slidenum">
              <a:rPr lang="en-US" smtClean="0"/>
              <a:t>‹#›</a:t>
            </a:fld>
            <a:endParaRPr lang="en-US" dirty="0"/>
          </a:p>
        </p:txBody>
      </p:sp>
    </p:spTree>
    <p:extLst>
      <p:ext uri="{BB962C8B-B14F-4D97-AF65-F5344CB8AC3E}">
        <p14:creationId xmlns:p14="http://schemas.microsoft.com/office/powerpoint/2010/main" val="239468640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DFE744E-B883-4ADA-93B3-0B897228A764}" type="datetimeFigureOut">
              <a:rPr lang="en-US" smtClean="0"/>
              <a:t>9/18/18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B67E649-E51A-46F7-B846-10A0EDADAAAF}" type="slidenum">
              <a:rPr lang="en-US" smtClean="0"/>
              <a:t>‹#›</a:t>
            </a:fld>
            <a:endParaRPr lang="en-US" dirty="0"/>
          </a:p>
        </p:txBody>
      </p:sp>
    </p:spTree>
    <p:extLst>
      <p:ext uri="{BB962C8B-B14F-4D97-AF65-F5344CB8AC3E}">
        <p14:creationId xmlns:p14="http://schemas.microsoft.com/office/powerpoint/2010/main" val="214932112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DFE744E-B883-4ADA-93B3-0B897228A764}" type="datetimeFigureOut">
              <a:rPr lang="en-US" smtClean="0"/>
              <a:t>9/18/18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B67E649-E51A-46F7-B846-10A0EDADAAAF}" type="slidenum">
              <a:rPr lang="en-US" smtClean="0"/>
              <a:t>‹#›</a:t>
            </a:fld>
            <a:endParaRPr lang="en-US" dirty="0"/>
          </a:p>
        </p:txBody>
      </p:sp>
    </p:spTree>
    <p:extLst>
      <p:ext uri="{BB962C8B-B14F-4D97-AF65-F5344CB8AC3E}">
        <p14:creationId xmlns:p14="http://schemas.microsoft.com/office/powerpoint/2010/main" val="273576910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DFE744E-B883-4ADA-93B3-0B897228A764}" type="datetimeFigureOut">
              <a:rPr lang="en-US" smtClean="0"/>
              <a:t>9/18/18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B67E649-E51A-46F7-B846-10A0EDADAAAF}" type="slidenum">
              <a:rPr lang="en-US" smtClean="0"/>
              <a:t>‹#›</a:t>
            </a:fld>
            <a:endParaRPr lang="en-US" dirty="0"/>
          </a:p>
        </p:txBody>
      </p:sp>
    </p:spTree>
    <p:extLst>
      <p:ext uri="{BB962C8B-B14F-4D97-AF65-F5344CB8AC3E}">
        <p14:creationId xmlns:p14="http://schemas.microsoft.com/office/powerpoint/2010/main" val="206559188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a:prstGeom prst="rect">
            <a:avLst/>
          </a:prstGeo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A72BEDC1-FED9-6F4F-9D81-F559DA36E3F4}" type="datetimeFigureOut">
              <a:rPr lang="en-US" smtClean="0"/>
              <a:t>9/18/18</a:t>
            </a:fld>
            <a:endParaRPr lang="en-US" dirty="0"/>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E5921EB7-F881-BC40-9D57-2B6D6FC4EDB0}" type="slidenum">
              <a:rPr lang="en-US" smtClean="0"/>
              <a:t>‹#›</a:t>
            </a:fld>
            <a:endParaRPr lang="en-US" dirty="0"/>
          </a:p>
        </p:txBody>
      </p:sp>
    </p:spTree>
    <p:extLst>
      <p:ext uri="{BB962C8B-B14F-4D97-AF65-F5344CB8AC3E}">
        <p14:creationId xmlns:p14="http://schemas.microsoft.com/office/powerpoint/2010/main" val="75193672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609600" y="1600201"/>
            <a:ext cx="109728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A72BEDC1-FED9-6F4F-9D81-F559DA36E3F4}" type="datetimeFigureOut">
              <a:rPr lang="en-US" smtClean="0"/>
              <a:t>9/18/18</a:t>
            </a:fld>
            <a:endParaRPr lang="en-US" dirty="0"/>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E5921EB7-F881-BC40-9D57-2B6D6FC4EDB0}" type="slidenum">
              <a:rPr lang="en-US" smtClean="0"/>
              <a:t>‹#›</a:t>
            </a:fld>
            <a:endParaRPr lang="en-US" dirty="0"/>
          </a:p>
        </p:txBody>
      </p:sp>
    </p:spTree>
    <p:extLst>
      <p:ext uri="{BB962C8B-B14F-4D97-AF65-F5344CB8AC3E}">
        <p14:creationId xmlns:p14="http://schemas.microsoft.com/office/powerpoint/2010/main" val="366432742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A72BEDC1-FED9-6F4F-9D81-F559DA36E3F4}" type="datetimeFigureOut">
              <a:rPr lang="en-US" smtClean="0"/>
              <a:t>9/18/18</a:t>
            </a:fld>
            <a:endParaRPr lang="en-US" dirty="0"/>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E5921EB7-F881-BC40-9D57-2B6D6FC4EDB0}" type="slidenum">
              <a:rPr lang="en-US" smtClean="0"/>
              <a:t>‹#›</a:t>
            </a:fld>
            <a:endParaRPr lang="en-US" dirty="0"/>
          </a:p>
        </p:txBody>
      </p:sp>
    </p:spTree>
    <p:extLst>
      <p:ext uri="{BB962C8B-B14F-4D97-AF65-F5344CB8AC3E}">
        <p14:creationId xmlns:p14="http://schemas.microsoft.com/office/powerpoint/2010/main" val="313487842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A72BEDC1-FED9-6F4F-9D81-F559DA36E3F4}" type="datetimeFigureOut">
              <a:rPr lang="en-US" smtClean="0"/>
              <a:t>9/18/18</a:t>
            </a:fld>
            <a:endParaRPr lang="en-US" dirty="0"/>
          </a:p>
        </p:txBody>
      </p:sp>
      <p:sp>
        <p:nvSpPr>
          <p:cNvPr id="6" name="Footer Placeholder 5"/>
          <p:cNvSpPr>
            <a:spLocks noGrp="1"/>
          </p:cNvSpPr>
          <p:nvPr>
            <p:ph type="ftr" sz="quarter" idx="11"/>
          </p:nvPr>
        </p:nvSpPr>
        <p:spPr>
          <a:xfrm>
            <a:off x="4165600" y="6356351"/>
            <a:ext cx="38608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E5921EB7-F881-BC40-9D57-2B6D6FC4EDB0}" type="slidenum">
              <a:rPr lang="en-US" smtClean="0"/>
              <a:t>‹#›</a:t>
            </a:fld>
            <a:endParaRPr lang="en-US" dirty="0"/>
          </a:p>
        </p:txBody>
      </p:sp>
    </p:spTree>
    <p:extLst>
      <p:ext uri="{BB962C8B-B14F-4D97-AF65-F5344CB8AC3E}">
        <p14:creationId xmlns:p14="http://schemas.microsoft.com/office/powerpoint/2010/main" val="424418823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609600" y="6356351"/>
            <a:ext cx="2844800" cy="365125"/>
          </a:xfrm>
          <a:prstGeom prst="rect">
            <a:avLst/>
          </a:prstGeom>
        </p:spPr>
        <p:txBody>
          <a:bodyPr/>
          <a:lstStyle/>
          <a:p>
            <a:fld id="{A72BEDC1-FED9-6F4F-9D81-F559DA36E3F4}" type="datetimeFigureOut">
              <a:rPr lang="en-US" smtClean="0"/>
              <a:t>9/18/18</a:t>
            </a:fld>
            <a:endParaRPr lang="en-US" dirty="0"/>
          </a:p>
        </p:txBody>
      </p:sp>
      <p:sp>
        <p:nvSpPr>
          <p:cNvPr id="8" name="Footer Placeholder 7"/>
          <p:cNvSpPr>
            <a:spLocks noGrp="1"/>
          </p:cNvSpPr>
          <p:nvPr>
            <p:ph type="ftr" sz="quarter" idx="11"/>
          </p:nvPr>
        </p:nvSpPr>
        <p:spPr>
          <a:xfrm>
            <a:off x="4165600" y="6356351"/>
            <a:ext cx="3860800" cy="365125"/>
          </a:xfrm>
          <a:prstGeom prst="rect">
            <a:avLst/>
          </a:prstGeom>
        </p:spPr>
        <p:txBody>
          <a:bodyPr/>
          <a:lstStyle/>
          <a:p>
            <a:endParaRPr lang="en-US" dirty="0"/>
          </a:p>
        </p:txBody>
      </p:sp>
      <p:sp>
        <p:nvSpPr>
          <p:cNvPr id="9" name="Slide Number Placeholder 8"/>
          <p:cNvSpPr>
            <a:spLocks noGrp="1"/>
          </p:cNvSpPr>
          <p:nvPr>
            <p:ph type="sldNum" sz="quarter" idx="12"/>
          </p:nvPr>
        </p:nvSpPr>
        <p:spPr>
          <a:xfrm>
            <a:off x="8737600" y="6356351"/>
            <a:ext cx="2844800" cy="365125"/>
          </a:xfrm>
          <a:prstGeom prst="rect">
            <a:avLst/>
          </a:prstGeom>
        </p:spPr>
        <p:txBody>
          <a:bodyPr/>
          <a:lstStyle/>
          <a:p>
            <a:fld id="{E5921EB7-F881-BC40-9D57-2B6D6FC4EDB0}" type="slidenum">
              <a:rPr lang="en-US" smtClean="0"/>
              <a:t>‹#›</a:t>
            </a:fld>
            <a:endParaRPr lang="en-US" dirty="0"/>
          </a:p>
        </p:txBody>
      </p:sp>
    </p:spTree>
    <p:extLst>
      <p:ext uri="{BB962C8B-B14F-4D97-AF65-F5344CB8AC3E}">
        <p14:creationId xmlns:p14="http://schemas.microsoft.com/office/powerpoint/2010/main" val="193376739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
        <p:nvSpPr>
          <p:cNvPr id="3" name="Date Placeholder 2"/>
          <p:cNvSpPr>
            <a:spLocks noGrp="1"/>
          </p:cNvSpPr>
          <p:nvPr>
            <p:ph type="dt" sz="half" idx="10"/>
          </p:nvPr>
        </p:nvSpPr>
        <p:spPr>
          <a:xfrm>
            <a:off x="609600" y="6356351"/>
            <a:ext cx="2844800" cy="365125"/>
          </a:xfrm>
          <a:prstGeom prst="rect">
            <a:avLst/>
          </a:prstGeom>
        </p:spPr>
        <p:txBody>
          <a:bodyPr/>
          <a:lstStyle/>
          <a:p>
            <a:fld id="{A72BEDC1-FED9-6F4F-9D81-F559DA36E3F4}" type="datetimeFigureOut">
              <a:rPr lang="en-US" smtClean="0"/>
              <a:t>9/18/18</a:t>
            </a:fld>
            <a:endParaRPr lang="en-US" dirty="0"/>
          </a:p>
        </p:txBody>
      </p:sp>
      <p:sp>
        <p:nvSpPr>
          <p:cNvPr id="4" name="Footer Placeholder 3"/>
          <p:cNvSpPr>
            <a:spLocks noGrp="1"/>
          </p:cNvSpPr>
          <p:nvPr>
            <p:ph type="ftr" sz="quarter" idx="11"/>
          </p:nvPr>
        </p:nvSpPr>
        <p:spPr>
          <a:xfrm>
            <a:off x="4165600" y="6356351"/>
            <a:ext cx="3860800" cy="365125"/>
          </a:xfrm>
          <a:prstGeom prst="rect">
            <a:avLst/>
          </a:prstGeom>
        </p:spPr>
        <p:txBody>
          <a:bodyPr/>
          <a:lstStyle/>
          <a:p>
            <a:endParaRPr lang="en-US" dirty="0"/>
          </a:p>
        </p:txBody>
      </p:sp>
      <p:sp>
        <p:nvSpPr>
          <p:cNvPr id="5" name="Slide Number Placeholder 4"/>
          <p:cNvSpPr>
            <a:spLocks noGrp="1"/>
          </p:cNvSpPr>
          <p:nvPr>
            <p:ph type="sldNum" sz="quarter" idx="12"/>
          </p:nvPr>
        </p:nvSpPr>
        <p:spPr>
          <a:xfrm>
            <a:off x="8737600" y="6356351"/>
            <a:ext cx="2844800" cy="365125"/>
          </a:xfrm>
          <a:prstGeom prst="rect">
            <a:avLst/>
          </a:prstGeom>
        </p:spPr>
        <p:txBody>
          <a:bodyPr/>
          <a:lstStyle/>
          <a:p>
            <a:fld id="{E5921EB7-F881-BC40-9D57-2B6D6FC4EDB0}" type="slidenum">
              <a:rPr lang="en-US" smtClean="0"/>
              <a:t>‹#›</a:t>
            </a:fld>
            <a:endParaRPr lang="en-US" dirty="0"/>
          </a:p>
        </p:txBody>
      </p:sp>
    </p:spTree>
    <p:extLst>
      <p:ext uri="{BB962C8B-B14F-4D97-AF65-F5344CB8AC3E}">
        <p14:creationId xmlns:p14="http://schemas.microsoft.com/office/powerpoint/2010/main" val="162568556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09600" y="6356351"/>
            <a:ext cx="2844800" cy="365125"/>
          </a:xfrm>
          <a:prstGeom prst="rect">
            <a:avLst/>
          </a:prstGeom>
        </p:spPr>
        <p:txBody>
          <a:bodyPr/>
          <a:lstStyle/>
          <a:p>
            <a:fld id="{A72BEDC1-FED9-6F4F-9D81-F559DA36E3F4}" type="datetimeFigureOut">
              <a:rPr lang="en-US" smtClean="0"/>
              <a:t>9/18/18</a:t>
            </a:fld>
            <a:endParaRPr lang="en-US" dirty="0"/>
          </a:p>
        </p:txBody>
      </p:sp>
      <p:sp>
        <p:nvSpPr>
          <p:cNvPr id="3" name="Footer Placeholder 2"/>
          <p:cNvSpPr>
            <a:spLocks noGrp="1"/>
          </p:cNvSpPr>
          <p:nvPr>
            <p:ph type="ftr" sz="quarter" idx="11"/>
          </p:nvPr>
        </p:nvSpPr>
        <p:spPr>
          <a:xfrm>
            <a:off x="4165600" y="6356351"/>
            <a:ext cx="3860800" cy="365125"/>
          </a:xfrm>
          <a:prstGeom prst="rect">
            <a:avLst/>
          </a:prstGeom>
        </p:spPr>
        <p:txBody>
          <a:bodyPr/>
          <a:lstStyle/>
          <a:p>
            <a:endParaRPr lang="en-US" dirty="0"/>
          </a:p>
        </p:txBody>
      </p:sp>
      <p:sp>
        <p:nvSpPr>
          <p:cNvPr id="4" name="Slide Number Placeholder 3"/>
          <p:cNvSpPr>
            <a:spLocks noGrp="1"/>
          </p:cNvSpPr>
          <p:nvPr>
            <p:ph type="sldNum" sz="quarter" idx="12"/>
          </p:nvPr>
        </p:nvSpPr>
        <p:spPr>
          <a:xfrm>
            <a:off x="8737600" y="6356351"/>
            <a:ext cx="2844800" cy="365125"/>
          </a:xfrm>
          <a:prstGeom prst="rect">
            <a:avLst/>
          </a:prstGeom>
        </p:spPr>
        <p:txBody>
          <a:bodyPr/>
          <a:lstStyle/>
          <a:p>
            <a:fld id="{E5921EB7-F881-BC40-9D57-2B6D6FC4EDB0}" type="slidenum">
              <a:rPr lang="en-US" smtClean="0"/>
              <a:t>‹#›</a:t>
            </a:fld>
            <a:endParaRPr lang="en-US" dirty="0"/>
          </a:p>
        </p:txBody>
      </p:sp>
    </p:spTree>
    <p:extLst>
      <p:ext uri="{BB962C8B-B14F-4D97-AF65-F5344CB8AC3E}">
        <p14:creationId xmlns:p14="http://schemas.microsoft.com/office/powerpoint/2010/main" val="167409514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a:prstGeom prst="rect">
            <a:avLst/>
          </a:prstGeo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A72BEDC1-FED9-6F4F-9D81-F559DA36E3F4}" type="datetimeFigureOut">
              <a:rPr lang="en-US" smtClean="0"/>
              <a:t>9/18/18</a:t>
            </a:fld>
            <a:endParaRPr lang="en-US" dirty="0"/>
          </a:p>
        </p:txBody>
      </p:sp>
      <p:sp>
        <p:nvSpPr>
          <p:cNvPr id="6" name="Footer Placeholder 5"/>
          <p:cNvSpPr>
            <a:spLocks noGrp="1"/>
          </p:cNvSpPr>
          <p:nvPr>
            <p:ph type="ftr" sz="quarter" idx="11"/>
          </p:nvPr>
        </p:nvSpPr>
        <p:spPr>
          <a:xfrm>
            <a:off x="4165600" y="6356351"/>
            <a:ext cx="38608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E5921EB7-F881-BC40-9D57-2B6D6FC4EDB0}" type="slidenum">
              <a:rPr lang="en-US" smtClean="0"/>
              <a:t>‹#›</a:t>
            </a:fld>
            <a:endParaRPr lang="en-US" dirty="0"/>
          </a:p>
        </p:txBody>
      </p:sp>
    </p:spTree>
    <p:extLst>
      <p:ext uri="{BB962C8B-B14F-4D97-AF65-F5344CB8AC3E}">
        <p14:creationId xmlns:p14="http://schemas.microsoft.com/office/powerpoint/2010/main" val="175160625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a:prstGeom prst="rect">
            <a:avLst/>
          </a:prstGeo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2389717" y="5367338"/>
            <a:ext cx="73152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A72BEDC1-FED9-6F4F-9D81-F559DA36E3F4}" type="datetimeFigureOut">
              <a:rPr lang="en-US" smtClean="0"/>
              <a:t>9/18/18</a:t>
            </a:fld>
            <a:endParaRPr lang="en-US" dirty="0"/>
          </a:p>
        </p:txBody>
      </p:sp>
      <p:sp>
        <p:nvSpPr>
          <p:cNvPr id="6" name="Footer Placeholder 5"/>
          <p:cNvSpPr>
            <a:spLocks noGrp="1"/>
          </p:cNvSpPr>
          <p:nvPr>
            <p:ph type="ftr" sz="quarter" idx="11"/>
          </p:nvPr>
        </p:nvSpPr>
        <p:spPr>
          <a:xfrm>
            <a:off x="4165600" y="6356351"/>
            <a:ext cx="38608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E5921EB7-F881-BC40-9D57-2B6D6FC4EDB0}" type="slidenum">
              <a:rPr lang="en-US" smtClean="0"/>
              <a:t>‹#›</a:t>
            </a:fld>
            <a:endParaRPr lang="en-US" dirty="0"/>
          </a:p>
        </p:txBody>
      </p:sp>
    </p:spTree>
    <p:extLst>
      <p:ext uri="{BB962C8B-B14F-4D97-AF65-F5344CB8AC3E}">
        <p14:creationId xmlns:p14="http://schemas.microsoft.com/office/powerpoint/2010/main" val="219283282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609600" y="1600201"/>
            <a:ext cx="10972800" cy="45259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A72BEDC1-FED9-6F4F-9D81-F559DA36E3F4}" type="datetimeFigureOut">
              <a:rPr lang="en-US" smtClean="0"/>
              <a:t>9/18/18</a:t>
            </a:fld>
            <a:endParaRPr lang="en-US" dirty="0"/>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E5921EB7-F881-BC40-9D57-2B6D6FC4EDB0}" type="slidenum">
              <a:rPr lang="en-US" smtClean="0"/>
              <a:t>‹#›</a:t>
            </a:fld>
            <a:endParaRPr lang="en-US" dirty="0"/>
          </a:p>
        </p:txBody>
      </p:sp>
    </p:spTree>
    <p:extLst>
      <p:ext uri="{BB962C8B-B14F-4D97-AF65-F5344CB8AC3E}">
        <p14:creationId xmlns:p14="http://schemas.microsoft.com/office/powerpoint/2010/main" val="140936635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A72BEDC1-FED9-6F4F-9D81-F559DA36E3F4}" type="datetimeFigureOut">
              <a:rPr lang="en-US" smtClean="0"/>
              <a:t>9/18/18</a:t>
            </a:fld>
            <a:endParaRPr lang="en-US" dirty="0"/>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E5921EB7-F881-BC40-9D57-2B6D6FC4EDB0}" type="slidenum">
              <a:rPr lang="en-US" smtClean="0"/>
              <a:t>‹#›</a:t>
            </a:fld>
            <a:endParaRPr lang="en-US" dirty="0"/>
          </a:p>
        </p:txBody>
      </p:sp>
    </p:spTree>
    <p:extLst>
      <p:ext uri="{BB962C8B-B14F-4D97-AF65-F5344CB8AC3E}">
        <p14:creationId xmlns:p14="http://schemas.microsoft.com/office/powerpoint/2010/main" val="125758860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061767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C7F9BF1-4F28-DE45-B8D1-91424925BB25}" type="datetimeFigureOut">
              <a:rPr lang="en-US" smtClean="0"/>
              <a:t>9/18/18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677CA70-21E9-614D-9ACC-4EE913486EE4}" type="slidenum">
              <a:rPr lang="en-US" smtClean="0"/>
              <a:t>‹#›</a:t>
            </a:fld>
            <a:endParaRPr lang="en-US" dirty="0"/>
          </a:p>
        </p:txBody>
      </p:sp>
    </p:spTree>
    <p:extLst>
      <p:ext uri="{BB962C8B-B14F-4D97-AF65-F5344CB8AC3E}">
        <p14:creationId xmlns:p14="http://schemas.microsoft.com/office/powerpoint/2010/main" val="357738207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C7F9BF1-4F28-DE45-B8D1-91424925BB25}" type="datetimeFigureOut">
              <a:rPr lang="en-US" smtClean="0"/>
              <a:t>9/18/18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677CA70-21E9-614D-9ACC-4EE913486EE4}" type="slidenum">
              <a:rPr lang="en-US" smtClean="0"/>
              <a:t>‹#›</a:t>
            </a:fld>
            <a:endParaRPr lang="en-US" dirty="0"/>
          </a:p>
        </p:txBody>
      </p:sp>
    </p:spTree>
    <p:extLst>
      <p:ext uri="{BB962C8B-B14F-4D97-AF65-F5344CB8AC3E}">
        <p14:creationId xmlns:p14="http://schemas.microsoft.com/office/powerpoint/2010/main" val="35345195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C7F9BF1-4F28-DE45-B8D1-91424925BB25}" type="datetimeFigureOut">
              <a:rPr lang="en-US" smtClean="0"/>
              <a:t>9/18/18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677CA70-21E9-614D-9ACC-4EE913486EE4}" type="slidenum">
              <a:rPr lang="en-US" smtClean="0"/>
              <a:t>‹#›</a:t>
            </a:fld>
            <a:endParaRPr lang="en-US" dirty="0"/>
          </a:p>
        </p:txBody>
      </p:sp>
    </p:spTree>
    <p:extLst>
      <p:ext uri="{BB962C8B-B14F-4D97-AF65-F5344CB8AC3E}">
        <p14:creationId xmlns:p14="http://schemas.microsoft.com/office/powerpoint/2010/main" val="407667660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C7F9BF1-4F28-DE45-B8D1-91424925BB25}" type="datetimeFigureOut">
              <a:rPr lang="en-US" smtClean="0"/>
              <a:t>9/18/18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C677CA70-21E9-614D-9ACC-4EE913486EE4}" type="slidenum">
              <a:rPr lang="en-US" smtClean="0"/>
              <a:t>‹#›</a:t>
            </a:fld>
            <a:endParaRPr lang="en-US" dirty="0"/>
          </a:p>
        </p:txBody>
      </p:sp>
    </p:spTree>
    <p:extLst>
      <p:ext uri="{BB962C8B-B14F-4D97-AF65-F5344CB8AC3E}">
        <p14:creationId xmlns:p14="http://schemas.microsoft.com/office/powerpoint/2010/main" val="283214913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C7F9BF1-4F28-DE45-B8D1-91424925BB25}" type="datetimeFigureOut">
              <a:rPr lang="en-US" smtClean="0"/>
              <a:t>9/18/18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C677CA70-21E9-614D-9ACC-4EE913486EE4}" type="slidenum">
              <a:rPr lang="en-US" smtClean="0"/>
              <a:t>‹#›</a:t>
            </a:fld>
            <a:endParaRPr lang="en-US" dirty="0"/>
          </a:p>
        </p:txBody>
      </p:sp>
    </p:spTree>
    <p:extLst>
      <p:ext uri="{BB962C8B-B14F-4D97-AF65-F5344CB8AC3E}">
        <p14:creationId xmlns:p14="http://schemas.microsoft.com/office/powerpoint/2010/main" val="70932610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C7F9BF1-4F28-DE45-B8D1-91424925BB25}" type="datetimeFigureOut">
              <a:rPr lang="en-US" smtClean="0"/>
              <a:t>9/18/18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C677CA70-21E9-614D-9ACC-4EE913486EE4}" type="slidenum">
              <a:rPr lang="en-US" smtClean="0"/>
              <a:t>‹#›</a:t>
            </a:fld>
            <a:endParaRPr lang="en-US" dirty="0"/>
          </a:p>
        </p:txBody>
      </p:sp>
    </p:spTree>
    <p:extLst>
      <p:ext uri="{BB962C8B-B14F-4D97-AF65-F5344CB8AC3E}">
        <p14:creationId xmlns:p14="http://schemas.microsoft.com/office/powerpoint/2010/main" val="248910609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C7F9BF1-4F28-DE45-B8D1-91424925BB25}" type="datetimeFigureOut">
              <a:rPr lang="en-US" smtClean="0"/>
              <a:t>9/18/18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677CA70-21E9-614D-9ACC-4EE913486EE4}" type="slidenum">
              <a:rPr lang="en-US" smtClean="0"/>
              <a:t>‹#›</a:t>
            </a:fld>
            <a:endParaRPr lang="en-US" dirty="0"/>
          </a:p>
        </p:txBody>
      </p:sp>
    </p:spTree>
    <p:extLst>
      <p:ext uri="{BB962C8B-B14F-4D97-AF65-F5344CB8AC3E}">
        <p14:creationId xmlns:p14="http://schemas.microsoft.com/office/powerpoint/2010/main" val="261650031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9"/>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dirty="0"/>
          </a:p>
        </p:txBody>
      </p:sp>
      <p:sp>
        <p:nvSpPr>
          <p:cNvPr id="4" name="Text Placeholder 3"/>
          <p:cNvSpPr>
            <a:spLocks noGrp="1"/>
          </p:cNvSpPr>
          <p:nvPr>
            <p:ph type="body" sz="half" idx="2"/>
          </p:nvPr>
        </p:nvSpPr>
        <p:spPr>
          <a:xfrm>
            <a:off x="2389717" y="5367338"/>
            <a:ext cx="7315200" cy="8048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C7F9BF1-4F28-DE45-B8D1-91424925BB25}" type="datetimeFigureOut">
              <a:rPr lang="en-US" smtClean="0"/>
              <a:t>9/18/18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677CA70-21E9-614D-9ACC-4EE913486EE4}" type="slidenum">
              <a:rPr lang="en-US" smtClean="0"/>
              <a:t>‹#›</a:t>
            </a:fld>
            <a:endParaRPr lang="en-US" dirty="0"/>
          </a:p>
        </p:txBody>
      </p:sp>
    </p:spTree>
    <p:extLst>
      <p:ext uri="{BB962C8B-B14F-4D97-AF65-F5344CB8AC3E}">
        <p14:creationId xmlns:p14="http://schemas.microsoft.com/office/powerpoint/2010/main" val="303569434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C7F9BF1-4F28-DE45-B8D1-91424925BB25}" type="datetimeFigureOut">
              <a:rPr lang="en-US" smtClean="0"/>
              <a:t>9/18/18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677CA70-21E9-614D-9ACC-4EE913486EE4}" type="slidenum">
              <a:rPr lang="en-US" smtClean="0"/>
              <a:t>‹#›</a:t>
            </a:fld>
            <a:endParaRPr lang="en-US" dirty="0"/>
          </a:p>
        </p:txBody>
      </p:sp>
    </p:spTree>
    <p:extLst>
      <p:ext uri="{BB962C8B-B14F-4D97-AF65-F5344CB8AC3E}">
        <p14:creationId xmlns:p14="http://schemas.microsoft.com/office/powerpoint/2010/main" val="215946308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0"/>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40"/>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C7F9BF1-4F28-DE45-B8D1-91424925BB25}" type="datetimeFigureOut">
              <a:rPr lang="en-US" smtClean="0"/>
              <a:t>9/18/18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677CA70-21E9-614D-9ACC-4EE913486EE4}" type="slidenum">
              <a:rPr lang="en-US" smtClean="0"/>
              <a:t>‹#›</a:t>
            </a:fld>
            <a:endParaRPr lang="en-US" dirty="0"/>
          </a:p>
        </p:txBody>
      </p:sp>
    </p:spTree>
    <p:extLst>
      <p:ext uri="{BB962C8B-B14F-4D97-AF65-F5344CB8AC3E}">
        <p14:creationId xmlns:p14="http://schemas.microsoft.com/office/powerpoint/2010/main" val="146568085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Overview Slide A">
    <p:bg>
      <p:bgPr>
        <a:solidFill>
          <a:schemeClr val="bg1"/>
        </a:solidFill>
        <a:effectLst/>
      </p:bgPr>
    </p:bg>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9" name="Text Placeholder 17"/>
          <p:cNvSpPr>
            <a:spLocks noGrp="1"/>
          </p:cNvSpPr>
          <p:nvPr>
            <p:ph type="body" sz="quarter" idx="10" hasCustomPrompt="1"/>
          </p:nvPr>
        </p:nvSpPr>
        <p:spPr>
          <a:xfrm>
            <a:off x="1576917" y="3835400"/>
            <a:ext cx="8887883" cy="508000"/>
          </a:xfrm>
          <a:effectLst>
            <a:outerShdw blurRad="88900" algn="ctr" rotWithShape="0">
              <a:srgbClr val="000000">
                <a:alpha val="40000"/>
              </a:srgbClr>
            </a:outerShdw>
          </a:effectLst>
        </p:spPr>
        <p:txBody>
          <a:bodyPr>
            <a:noAutofit/>
          </a:bodyPr>
          <a:lstStyle>
            <a:lvl1pPr marL="0" indent="0" algn="ctr">
              <a:buNone/>
              <a:defRPr sz="3733" b="1" baseline="0">
                <a:solidFill>
                  <a:schemeClr val="tx1">
                    <a:lumMod val="75000"/>
                    <a:lumOff val="25000"/>
                  </a:schemeClr>
                </a:solidFill>
              </a:defRPr>
            </a:lvl1pPr>
            <a:lvl2pPr marL="609585" indent="0">
              <a:buNone/>
              <a:defRPr/>
            </a:lvl2pPr>
            <a:lvl3pPr marL="1219170" indent="0">
              <a:buNone/>
              <a:defRPr/>
            </a:lvl3pPr>
            <a:lvl4pPr marL="1828754" indent="0">
              <a:buNone/>
              <a:defRPr/>
            </a:lvl4pPr>
            <a:lvl5pPr marL="2438339" indent="0">
              <a:buNone/>
              <a:defRPr/>
            </a:lvl5pPr>
          </a:lstStyle>
          <a:p>
            <a:pPr lvl="0"/>
            <a:r>
              <a:rPr lang="en-US" dirty="0"/>
              <a:t>(CLIENT NAME)</a:t>
            </a:r>
          </a:p>
        </p:txBody>
      </p:sp>
      <p:sp>
        <p:nvSpPr>
          <p:cNvPr id="22" name="TextBox 21"/>
          <p:cNvSpPr txBox="1"/>
          <p:nvPr userDrawn="1"/>
        </p:nvSpPr>
        <p:spPr>
          <a:xfrm>
            <a:off x="1577440" y="3397569"/>
            <a:ext cx="8887360" cy="461665"/>
          </a:xfrm>
          <a:prstGeom prst="rect">
            <a:avLst/>
          </a:prstGeom>
          <a:noFill/>
          <a:effectLst>
            <a:outerShdw blurRad="88900" algn="tl" rotWithShape="0">
              <a:prstClr val="black">
                <a:alpha val="43000"/>
              </a:prstClr>
            </a:outerShdw>
          </a:effectLst>
        </p:spPr>
        <p:txBody>
          <a:bodyPr wrap="square" rtlCol="0">
            <a:spAutoFit/>
          </a:bodyPr>
          <a:lstStyle/>
          <a:p>
            <a:pPr algn="ctr"/>
            <a:r>
              <a:rPr lang="en-US" sz="2400" b="1" dirty="0">
                <a:solidFill>
                  <a:schemeClr val="tx1">
                    <a:lumMod val="75000"/>
                    <a:lumOff val="25000"/>
                  </a:schemeClr>
                </a:solidFill>
                <a:latin typeface="Arial" panose="020B0604020202020204" pitchFamily="34" charset="0"/>
                <a:cs typeface="Arial" panose="020B0604020202020204" pitchFamily="34" charset="0"/>
              </a:rPr>
              <a:t>PRESENTED TO</a:t>
            </a:r>
            <a:endParaRPr lang="en-CA" sz="4267" b="1"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45" name="Text Placeholder 40"/>
          <p:cNvSpPr>
            <a:spLocks noGrp="1"/>
          </p:cNvSpPr>
          <p:nvPr>
            <p:ph type="body" sz="quarter" idx="11" hasCustomPrompt="1"/>
          </p:nvPr>
        </p:nvSpPr>
        <p:spPr>
          <a:xfrm>
            <a:off x="4572000" y="5204885"/>
            <a:ext cx="3352800" cy="1272116"/>
          </a:xfrm>
          <a:effectLst>
            <a:outerShdw blurRad="127000" dir="5400000" algn="ctr" rotWithShape="0">
              <a:prstClr val="black">
                <a:alpha val="40000"/>
              </a:prstClr>
            </a:outerShdw>
          </a:effectLst>
        </p:spPr>
        <p:txBody>
          <a:bodyPr anchor="b">
            <a:normAutofit/>
          </a:bodyPr>
          <a:lstStyle>
            <a:lvl1pPr marL="0" indent="0" algn="r">
              <a:lnSpc>
                <a:spcPts val="1867"/>
              </a:lnSpc>
              <a:buNone/>
              <a:defRPr sz="1867" b="1" baseline="0">
                <a:solidFill>
                  <a:schemeClr val="bg1"/>
                </a:solidFill>
              </a:defRPr>
            </a:lvl1pPr>
            <a:lvl2pPr marL="609585" indent="0" algn="r">
              <a:buNone/>
              <a:defRPr/>
            </a:lvl2pPr>
            <a:lvl3pPr marL="1219170" indent="0" algn="r">
              <a:buNone/>
              <a:defRPr/>
            </a:lvl3pPr>
            <a:lvl4pPr marL="1828754" indent="0" algn="r">
              <a:buNone/>
              <a:defRPr/>
            </a:lvl4pPr>
            <a:lvl5pPr marL="2438339" indent="0" algn="r">
              <a:buNone/>
              <a:defRPr/>
            </a:lvl5pPr>
          </a:lstStyle>
          <a:p>
            <a:pPr lvl="0"/>
            <a:r>
              <a:rPr lang="en-US" dirty="0"/>
              <a:t>First Presenter</a:t>
            </a:r>
          </a:p>
          <a:p>
            <a:pPr lvl="0"/>
            <a:r>
              <a:rPr lang="en-US" dirty="0"/>
              <a:t>Second Presenter</a:t>
            </a:r>
          </a:p>
          <a:p>
            <a:pPr lvl="0"/>
            <a:r>
              <a:rPr lang="en-US" dirty="0"/>
              <a:t>Third Presenter</a:t>
            </a:r>
          </a:p>
          <a:p>
            <a:pPr lvl="0"/>
            <a:r>
              <a:rPr lang="en-US" dirty="0"/>
              <a:t>Fourth Presenter</a:t>
            </a:r>
            <a:endParaRPr lang="en-CA" dirty="0"/>
          </a:p>
        </p:txBody>
      </p:sp>
      <p:sp>
        <p:nvSpPr>
          <p:cNvPr id="47" name="Text Placeholder 40"/>
          <p:cNvSpPr>
            <a:spLocks noGrp="1"/>
          </p:cNvSpPr>
          <p:nvPr>
            <p:ph type="body" sz="quarter" idx="12" hasCustomPrompt="1"/>
          </p:nvPr>
        </p:nvSpPr>
        <p:spPr>
          <a:xfrm>
            <a:off x="8331200" y="5204885"/>
            <a:ext cx="3556000" cy="1272116"/>
          </a:xfrm>
          <a:effectLst>
            <a:outerShdw blurRad="127000" dir="5400000" algn="ctr" rotWithShape="0">
              <a:prstClr val="black">
                <a:alpha val="40000"/>
              </a:prstClr>
            </a:outerShdw>
          </a:effectLst>
        </p:spPr>
        <p:txBody>
          <a:bodyPr anchor="b">
            <a:normAutofit/>
          </a:bodyPr>
          <a:lstStyle>
            <a:lvl1pPr marL="0" indent="0" algn="l">
              <a:lnSpc>
                <a:spcPts val="1867"/>
              </a:lnSpc>
              <a:buNone/>
              <a:defRPr sz="1867" b="0" baseline="0">
                <a:solidFill>
                  <a:schemeClr val="bg1"/>
                </a:solidFill>
              </a:defRPr>
            </a:lvl1pPr>
            <a:lvl2pPr marL="609585" indent="0" algn="r">
              <a:buNone/>
              <a:defRPr/>
            </a:lvl2pPr>
            <a:lvl3pPr marL="1219170" indent="0" algn="r">
              <a:buNone/>
              <a:defRPr/>
            </a:lvl3pPr>
            <a:lvl4pPr marL="1828754" indent="0" algn="r">
              <a:buNone/>
              <a:defRPr/>
            </a:lvl4pPr>
            <a:lvl5pPr marL="2438339" indent="0" algn="r">
              <a:buNone/>
              <a:defRPr/>
            </a:lvl5pPr>
          </a:lstStyle>
          <a:p>
            <a:pPr lvl="0"/>
            <a:r>
              <a:rPr lang="en-US" dirty="0"/>
              <a:t>Title of First Presenter</a:t>
            </a:r>
          </a:p>
          <a:p>
            <a:pPr lvl="0"/>
            <a:r>
              <a:rPr lang="en-US" dirty="0"/>
              <a:t>Title of Second Presenter</a:t>
            </a:r>
          </a:p>
          <a:p>
            <a:pPr lvl="0"/>
            <a:r>
              <a:rPr lang="en-US" dirty="0"/>
              <a:t>Title of Third Presenter</a:t>
            </a:r>
          </a:p>
          <a:p>
            <a:pPr lvl="0"/>
            <a:r>
              <a:rPr lang="en-US" dirty="0"/>
              <a:t>Title of Fourth Presenter</a:t>
            </a:r>
            <a:endParaRPr lang="en-CA" dirty="0"/>
          </a:p>
        </p:txBody>
      </p:sp>
      <p:sp>
        <p:nvSpPr>
          <p:cNvPr id="38" name="Title 3"/>
          <p:cNvSpPr>
            <a:spLocks noGrp="1"/>
          </p:cNvSpPr>
          <p:nvPr>
            <p:ph type="title"/>
          </p:nvPr>
        </p:nvSpPr>
        <p:spPr>
          <a:xfrm>
            <a:off x="609600" y="1193800"/>
            <a:ext cx="10972800" cy="2101355"/>
          </a:xfrm>
          <a:effectLst>
            <a:outerShdw blurRad="127000" dir="5400000" algn="ctr" rotWithShape="0">
              <a:srgbClr val="000000">
                <a:alpha val="70000"/>
              </a:srgbClr>
            </a:outerShdw>
          </a:effectLst>
        </p:spPr>
        <p:txBody>
          <a:bodyPr/>
          <a:lstStyle>
            <a:lvl1pPr algn="ctr">
              <a:lnSpc>
                <a:spcPts val="8000"/>
              </a:lnSpc>
              <a:defRPr sz="8000" cap="all" baseline="0">
                <a:solidFill>
                  <a:schemeClr val="bg1"/>
                </a:solidFill>
              </a:defRPr>
            </a:lvl1pPr>
          </a:lstStyle>
          <a:p>
            <a:r>
              <a:rPr lang="en-US"/>
              <a:t>Click to edit Master title style</a:t>
            </a:r>
            <a:endParaRPr lang="en-CA" dirty="0"/>
          </a:p>
        </p:txBody>
      </p:sp>
      <p:pic>
        <p:nvPicPr>
          <p:cNvPr id="5" name="Picture 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04800" y="5872317"/>
            <a:ext cx="975360" cy="975360"/>
          </a:xfrm>
          <a:prstGeom prst="rect">
            <a:avLst/>
          </a:prstGeom>
        </p:spPr>
      </p:pic>
    </p:spTree>
    <p:extLst>
      <p:ext uri="{BB962C8B-B14F-4D97-AF65-F5344CB8AC3E}">
        <p14:creationId xmlns:p14="http://schemas.microsoft.com/office/powerpoint/2010/main" val="82428570"/>
      </p:ext>
    </p:extLst>
  </p:cSld>
  <p:clrMapOvr>
    <a:overrideClrMapping bg1="lt1" tx1="dk1" bg2="lt2" tx2="dk2" accent1="accent1" accent2="accent2" accent3="accent3" accent4="accent4" accent5="accent5" accent6="accent6" hlink="hlink" folHlink="folHlink"/>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Single List Bullets White">
    <p:spTree>
      <p:nvGrpSpPr>
        <p:cNvPr id="1" name=""/>
        <p:cNvGrpSpPr/>
        <p:nvPr/>
      </p:nvGrpSpPr>
      <p:grpSpPr>
        <a:xfrm>
          <a:off x="0" y="0"/>
          <a:ext cx="0" cy="0"/>
          <a:chOff x="0" y="0"/>
          <a:chExt cx="0" cy="0"/>
        </a:xfrm>
      </p:grpSpPr>
      <p:sp>
        <p:nvSpPr>
          <p:cNvPr id="25" name="Text Placeholder 23"/>
          <p:cNvSpPr>
            <a:spLocks noGrp="1"/>
          </p:cNvSpPr>
          <p:nvPr>
            <p:ph type="body" sz="quarter" idx="10"/>
          </p:nvPr>
        </p:nvSpPr>
        <p:spPr>
          <a:xfrm>
            <a:off x="609600" y="1295400"/>
            <a:ext cx="10972800" cy="45720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dirty="0"/>
          </a:p>
        </p:txBody>
      </p:sp>
      <p:sp>
        <p:nvSpPr>
          <p:cNvPr id="23" name="Text Placeholder 2"/>
          <p:cNvSpPr>
            <a:spLocks noGrp="1"/>
          </p:cNvSpPr>
          <p:nvPr>
            <p:ph type="body" sz="quarter" idx="21" hasCustomPrompt="1"/>
          </p:nvPr>
        </p:nvSpPr>
        <p:spPr>
          <a:xfrm>
            <a:off x="6096000" y="0"/>
            <a:ext cx="6604000" cy="914400"/>
          </a:xfrm>
          <a:prstGeom prst="parallelogram">
            <a:avLst>
              <a:gd name="adj" fmla="val 56250"/>
            </a:avLst>
          </a:prstGeom>
          <a:solidFill>
            <a:srgbClr val="D9A11E"/>
          </a:solidFill>
        </p:spPr>
        <p:txBody>
          <a:bodyPr lIns="0" anchor="ctr"/>
          <a:lstStyle>
            <a:lvl1pPr marL="0" indent="0">
              <a:buNone/>
              <a:defRPr sz="3200" b="1">
                <a:solidFill>
                  <a:schemeClr val="bg1"/>
                </a:solidFill>
              </a:defRPr>
            </a:lvl1pPr>
            <a:lvl2pPr marL="609585" indent="0">
              <a:buNone/>
              <a:defRPr/>
            </a:lvl2pPr>
            <a:lvl3pPr marL="1219170" indent="0">
              <a:buNone/>
              <a:defRPr/>
            </a:lvl3pPr>
            <a:lvl4pPr marL="1828754" indent="0">
              <a:buNone/>
              <a:defRPr/>
            </a:lvl4pPr>
            <a:lvl5pPr marL="2438339" indent="0">
              <a:buNone/>
              <a:defRPr/>
            </a:lvl5pPr>
          </a:lstStyle>
          <a:p>
            <a:pPr lvl="0"/>
            <a:r>
              <a:rPr lang="en-US" dirty="0"/>
              <a:t>Subheading</a:t>
            </a:r>
            <a:endParaRPr lang="en-CA" dirty="0"/>
          </a:p>
        </p:txBody>
      </p:sp>
      <p:sp>
        <p:nvSpPr>
          <p:cNvPr id="24" name="Title 1"/>
          <p:cNvSpPr>
            <a:spLocks noGrp="1"/>
          </p:cNvSpPr>
          <p:nvPr>
            <p:ph type="title"/>
          </p:nvPr>
        </p:nvSpPr>
        <p:spPr>
          <a:xfrm>
            <a:off x="0" y="0"/>
            <a:ext cx="6096000" cy="914400"/>
          </a:xfrm>
        </p:spPr>
        <p:txBody>
          <a:bodyPr lIns="457200"/>
          <a:lstStyle>
            <a:lvl1pPr>
              <a:defRPr/>
            </a:lvl1pPr>
          </a:lstStyle>
          <a:p>
            <a:r>
              <a:rPr lang="en-US"/>
              <a:t>Click to edit Master title style</a:t>
            </a:r>
            <a:endParaRPr lang="en-CA" dirty="0"/>
          </a:p>
        </p:txBody>
      </p:sp>
      <p:sp>
        <p:nvSpPr>
          <p:cNvPr id="8" name="Slide Number Placeholder 5"/>
          <p:cNvSpPr>
            <a:spLocks noGrp="1"/>
          </p:cNvSpPr>
          <p:nvPr>
            <p:ph type="sldNum" sz="quarter" idx="4"/>
          </p:nvPr>
        </p:nvSpPr>
        <p:spPr>
          <a:xfrm>
            <a:off x="11688712" y="6486099"/>
            <a:ext cx="512387" cy="371901"/>
          </a:xfrm>
          <a:prstGeom prst="rect">
            <a:avLst/>
          </a:prstGeom>
        </p:spPr>
        <p:txBody>
          <a:bodyPr vert="horz" lIns="91440" tIns="45720" rIns="91440" bIns="45720" rtlCol="0" anchor="ctr"/>
          <a:lstStyle>
            <a:lvl1pPr algn="r">
              <a:defRPr sz="1333">
                <a:solidFill>
                  <a:schemeClr val="tx1">
                    <a:tint val="75000"/>
                  </a:schemeClr>
                </a:solidFill>
              </a:defRPr>
            </a:lvl1pPr>
          </a:lstStyle>
          <a:p>
            <a:fld id="{BC4C8756-E679-4598-BC3C-ADC4FBF8DB3A}" type="slidenum">
              <a:rPr lang="en-CA" smtClean="0"/>
              <a:pPr/>
              <a:t>‹#›</a:t>
            </a:fld>
            <a:endParaRPr lang="en-CA" dirty="0"/>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04800" y="5872317"/>
            <a:ext cx="975360" cy="975360"/>
          </a:xfrm>
          <a:prstGeom prst="rect">
            <a:avLst/>
          </a:prstGeom>
        </p:spPr>
      </p:pic>
    </p:spTree>
    <p:extLst>
      <p:ext uri="{BB962C8B-B14F-4D97-AF65-F5344CB8AC3E}">
        <p14:creationId xmlns:p14="http://schemas.microsoft.com/office/powerpoint/2010/main" val="27809930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Triangle Corner A">
    <p:spTree>
      <p:nvGrpSpPr>
        <p:cNvPr id="1" name=""/>
        <p:cNvGrpSpPr/>
        <p:nvPr/>
      </p:nvGrpSpPr>
      <p:grpSpPr>
        <a:xfrm>
          <a:off x="0" y="0"/>
          <a:ext cx="0" cy="0"/>
          <a:chOff x="0" y="0"/>
          <a:chExt cx="0" cy="0"/>
        </a:xfrm>
      </p:grpSpPr>
      <p:pic>
        <p:nvPicPr>
          <p:cNvPr id="7" name="Picture 3"/>
          <p:cNvPicPr>
            <a:picLocks noChangeAspect="1" noChangeArrowheads="1"/>
          </p:cNvPicPr>
          <p:nvPr userDrawn="1"/>
        </p:nvPicPr>
        <p:blipFill>
          <a:blip r:embed="rId2">
            <a:extLst>
              <a:ext uri="{28A0092B-C50C-407E-A947-70E740481C1C}">
                <a14:useLocalDpi xmlns:a14="http://schemas.microsoft.com/office/drawing/2010/main" val="0"/>
              </a:ext>
            </a:extLst>
          </a:blip>
          <a:stretch>
            <a:fillRect/>
          </a:stretch>
        </p:blipFill>
        <p:spPr bwMode="auto">
          <a:xfrm>
            <a:off x="5689600" y="1"/>
            <a:ext cx="6547105" cy="6858001"/>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userDrawn="1"/>
        </p:nvSpPr>
        <p:spPr>
          <a:xfrm>
            <a:off x="1" y="-3"/>
            <a:ext cx="8360833" cy="6903037"/>
          </a:xfrm>
          <a:prstGeom prst="rect">
            <a:avLst/>
          </a:prstGeom>
          <a:solidFill>
            <a:srgbClr val="D9A1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2400" dirty="0"/>
          </a:p>
        </p:txBody>
      </p:sp>
      <p:sp>
        <p:nvSpPr>
          <p:cNvPr id="3" name="Right Triangle 2"/>
          <p:cNvSpPr/>
          <p:nvPr userDrawn="1"/>
        </p:nvSpPr>
        <p:spPr>
          <a:xfrm rot="10800000" flipH="1">
            <a:off x="8360833" y="-1"/>
            <a:ext cx="3875872" cy="6941975"/>
          </a:xfrm>
          <a:prstGeom prst="rtTriangle">
            <a:avLst/>
          </a:prstGeom>
          <a:solidFill>
            <a:srgbClr val="D9A1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46" name="Text Placeholder 44"/>
          <p:cNvSpPr>
            <a:spLocks noGrp="1"/>
          </p:cNvSpPr>
          <p:nvPr>
            <p:ph type="body" sz="quarter" idx="10" hasCustomPrompt="1"/>
          </p:nvPr>
        </p:nvSpPr>
        <p:spPr>
          <a:xfrm>
            <a:off x="609601" y="2006601"/>
            <a:ext cx="7751233" cy="4423833"/>
          </a:xfrm>
        </p:spPr>
        <p:txBody>
          <a:bodyPr/>
          <a:lstStyle>
            <a:lvl1pPr marL="0" indent="0">
              <a:buNone/>
              <a:defRPr b="1">
                <a:solidFill>
                  <a:schemeClr val="bg1"/>
                </a:solidFill>
              </a:defRPr>
            </a:lvl1pPr>
            <a:lvl2pPr marL="609585" indent="0">
              <a:buNone/>
              <a:defRPr>
                <a:solidFill>
                  <a:schemeClr val="bg1"/>
                </a:solidFill>
              </a:defRPr>
            </a:lvl2pPr>
            <a:lvl3pPr marL="1219170" indent="0">
              <a:buNone/>
              <a:defRPr>
                <a:solidFill>
                  <a:schemeClr val="bg1"/>
                </a:solidFill>
              </a:defRPr>
            </a:lvl3pPr>
            <a:lvl4pPr marL="1828754" indent="0">
              <a:buNone/>
              <a:defRPr>
                <a:solidFill>
                  <a:schemeClr val="bg1"/>
                </a:solidFill>
              </a:defRPr>
            </a:lvl4pPr>
            <a:lvl5pPr marL="2438339" indent="0">
              <a:buNone/>
              <a:defRPr>
                <a:solidFill>
                  <a:schemeClr val="bg1"/>
                </a:solidFill>
              </a:defRPr>
            </a:lvl5pPr>
          </a:lstStyle>
          <a:p>
            <a:pPr lvl="0"/>
            <a:r>
              <a:rPr lang="en-US" dirty="0"/>
              <a:t>Content here</a:t>
            </a:r>
            <a:endParaRPr lang="en-CA" dirty="0"/>
          </a:p>
        </p:txBody>
      </p:sp>
      <p:sp>
        <p:nvSpPr>
          <p:cNvPr id="2" name="Title 1"/>
          <p:cNvSpPr>
            <a:spLocks noGrp="1"/>
          </p:cNvSpPr>
          <p:nvPr>
            <p:ph type="title"/>
          </p:nvPr>
        </p:nvSpPr>
        <p:spPr>
          <a:xfrm>
            <a:off x="-508000" y="1"/>
            <a:ext cx="7823200" cy="913319"/>
          </a:xfrm>
          <a:prstGeom prst="parallelogram">
            <a:avLst>
              <a:gd name="adj" fmla="val 56410"/>
            </a:avLst>
          </a:prstGeom>
          <a:solidFill>
            <a:schemeClr val="bg1"/>
          </a:solidFill>
        </p:spPr>
        <p:txBody>
          <a:bodyPr wrap="none" lIns="228600"/>
          <a:lstStyle>
            <a:lvl1pPr>
              <a:defRPr>
                <a:solidFill>
                  <a:schemeClr val="tx1"/>
                </a:solidFill>
              </a:defRPr>
            </a:lvl1pPr>
          </a:lstStyle>
          <a:p>
            <a:r>
              <a:rPr lang="en-US"/>
              <a:t>Click to edit Master title style</a:t>
            </a:r>
            <a:endParaRPr lang="en-CA" dirty="0"/>
          </a:p>
        </p:txBody>
      </p:sp>
      <p:sp>
        <p:nvSpPr>
          <p:cNvPr id="9" name="Rectangle 8"/>
          <p:cNvSpPr/>
          <p:nvPr userDrawn="1"/>
        </p:nvSpPr>
        <p:spPr>
          <a:xfrm>
            <a:off x="11569609" y="6357092"/>
            <a:ext cx="546945" cy="461665"/>
          </a:xfrm>
          <a:prstGeom prst="rect">
            <a:avLst/>
          </a:prstGeom>
        </p:spPr>
        <p:txBody>
          <a:bodyPr wrap="none">
            <a:spAutoFit/>
          </a:bodyPr>
          <a:lstStyle/>
          <a:p>
            <a:fld id="{BC4C8756-E679-4598-BC3C-ADC4FBF8DB3A}" type="slidenum">
              <a:rPr lang="en-CA" sz="2400" smtClean="0"/>
              <a:pPr/>
              <a:t>‹#›</a:t>
            </a:fld>
            <a:endParaRPr lang="en-US" sz="2400" dirty="0"/>
          </a:p>
        </p:txBody>
      </p:sp>
      <p:pic>
        <p:nvPicPr>
          <p:cNvPr id="13" name="Picture 1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04800" y="5872317"/>
            <a:ext cx="975360" cy="975360"/>
          </a:xfrm>
          <a:prstGeom prst="rect">
            <a:avLst/>
          </a:prstGeom>
        </p:spPr>
      </p:pic>
    </p:spTree>
    <p:extLst>
      <p:ext uri="{BB962C8B-B14F-4D97-AF65-F5344CB8AC3E}">
        <p14:creationId xmlns:p14="http://schemas.microsoft.com/office/powerpoint/2010/main" val="3218478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2.jp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slideLayout" Target="../slideLayouts/slideLayout47.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slideLayout" Target="../slideLayouts/slideLayout46.xml"/><Relationship Id="rId2" Type="http://schemas.openxmlformats.org/officeDocument/2006/relationships/slideLayout" Target="../slideLayouts/slideLayout36.xml"/><Relationship Id="rId16" Type="http://schemas.openxmlformats.org/officeDocument/2006/relationships/image" Target="../media/image1.jpg"/><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5" Type="http://schemas.openxmlformats.org/officeDocument/2006/relationships/theme" Target="../theme/theme4.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slideLayout" Target="../slideLayouts/slideLayout4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C7F9BF1-4F28-DE45-B8D1-91424925BB25}" type="datetimeFigureOut">
              <a:rPr lang="en-US" smtClean="0"/>
              <a:t>9/18/18</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677CA70-21E9-614D-9ACC-4EE913486EE4}" type="slidenum">
              <a:rPr lang="en-US" smtClean="0"/>
              <a:t>‹#›</a:t>
            </a:fld>
            <a:endParaRPr lang="en-US" dirty="0"/>
          </a:p>
        </p:txBody>
      </p:sp>
    </p:spTree>
    <p:extLst>
      <p:ext uri="{BB962C8B-B14F-4D97-AF65-F5344CB8AC3E}">
        <p14:creationId xmlns:p14="http://schemas.microsoft.com/office/powerpoint/2010/main" val="1084599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84" r:id="rId12"/>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DFE744E-B883-4ADA-93B3-0B897228A764}" type="datetimeFigureOut">
              <a:rPr lang="en-US" smtClean="0"/>
              <a:t>9/18/18</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B67E649-E51A-46F7-B846-10A0EDADAAAF}" type="slidenum">
              <a:rPr lang="en-US" smtClean="0"/>
              <a:t>‹#›</a:t>
            </a:fld>
            <a:endParaRPr lang="en-US" dirty="0"/>
          </a:p>
        </p:txBody>
      </p:sp>
    </p:spTree>
    <p:extLst>
      <p:ext uri="{BB962C8B-B14F-4D97-AF65-F5344CB8AC3E}">
        <p14:creationId xmlns:p14="http://schemas.microsoft.com/office/powerpoint/2010/main" val="54743619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2215366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16">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09600" y="274639"/>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2"/>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C7F9BF1-4F28-DE45-B8D1-91424925BB25}" type="datetimeFigureOut">
              <a:rPr lang="en-US" smtClean="0"/>
              <a:t>9/18/18</a:t>
            </a:fld>
            <a:endParaRPr lang="en-US" dirty="0"/>
          </a:p>
        </p:txBody>
      </p:sp>
      <p:sp>
        <p:nvSpPr>
          <p:cNvPr id="5" name="Footer Placeholder 4"/>
          <p:cNvSpPr>
            <a:spLocks noGrp="1"/>
          </p:cNvSpPr>
          <p:nvPr>
            <p:ph type="ftr" sz="quarter" idx="3"/>
          </p:nvPr>
        </p:nvSpPr>
        <p:spPr>
          <a:xfrm>
            <a:off x="4165600" y="6356352"/>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2"/>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677CA70-21E9-614D-9ACC-4EE913486EE4}" type="slidenum">
              <a:rPr lang="en-US" smtClean="0"/>
              <a:t>‹#›</a:t>
            </a:fld>
            <a:endParaRPr lang="en-US" dirty="0"/>
          </a:p>
        </p:txBody>
      </p:sp>
    </p:spTree>
    <p:extLst>
      <p:ext uri="{BB962C8B-B14F-4D97-AF65-F5344CB8AC3E}">
        <p14:creationId xmlns:p14="http://schemas.microsoft.com/office/powerpoint/2010/main" val="903757845"/>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 id="2147483698" r:id="rId13"/>
    <p:sldLayoutId id="2147483699" r:id="rId14"/>
  </p:sldLayoutIdLst>
  <p:txStyles>
    <p:titleStyle>
      <a:lvl1pPr algn="ctr" defTabSz="457189" rtl="0" eaLnBrk="1" latinLnBrk="0" hangingPunct="1">
        <a:spcBef>
          <a:spcPct val="0"/>
        </a:spcBef>
        <a:buNone/>
        <a:defRPr sz="4400" kern="1200">
          <a:solidFill>
            <a:schemeClr val="tx1"/>
          </a:solidFill>
          <a:latin typeface="+mj-lt"/>
          <a:ea typeface="+mj-ea"/>
          <a:cs typeface="+mj-cs"/>
        </a:defRPr>
      </a:lvl1pPr>
    </p:titleStyle>
    <p:bodyStyle>
      <a:lvl1pPr marL="342891" indent="-342891" algn="l" defTabSz="457189" rtl="0" eaLnBrk="1" latinLnBrk="0" hangingPunct="1">
        <a:spcBef>
          <a:spcPct val="20000"/>
        </a:spcBef>
        <a:buFont typeface="Arial"/>
        <a:buChar char="•"/>
        <a:defRPr sz="3200" kern="1200">
          <a:solidFill>
            <a:schemeClr val="tx1"/>
          </a:solidFill>
          <a:latin typeface="+mn-lt"/>
          <a:ea typeface="+mn-ea"/>
          <a:cs typeface="+mn-cs"/>
        </a:defRPr>
      </a:lvl1pPr>
      <a:lvl2pPr marL="742932" indent="-285744" algn="l" defTabSz="457189" rtl="0" eaLnBrk="1" latinLnBrk="0" hangingPunct="1">
        <a:spcBef>
          <a:spcPct val="20000"/>
        </a:spcBef>
        <a:buFont typeface="Arial"/>
        <a:buChar char="–"/>
        <a:defRPr sz="2800" kern="1200">
          <a:solidFill>
            <a:schemeClr val="tx1"/>
          </a:solidFill>
          <a:latin typeface="+mn-lt"/>
          <a:ea typeface="+mn-ea"/>
          <a:cs typeface="+mn-cs"/>
        </a:defRPr>
      </a:lvl2pPr>
      <a:lvl3pPr marL="1142971" indent="-228594" algn="l" defTabSz="457189" rtl="0" eaLnBrk="1" latinLnBrk="0" hangingPunct="1">
        <a:spcBef>
          <a:spcPct val="20000"/>
        </a:spcBef>
        <a:buFont typeface="Arial"/>
        <a:buChar char="•"/>
        <a:defRPr sz="2400" kern="1200">
          <a:solidFill>
            <a:schemeClr val="tx1"/>
          </a:solidFill>
          <a:latin typeface="+mn-lt"/>
          <a:ea typeface="+mn-ea"/>
          <a:cs typeface="+mn-cs"/>
        </a:defRPr>
      </a:lvl3pPr>
      <a:lvl4pPr marL="1600160" indent="-228594" algn="l" defTabSz="457189" rtl="0" eaLnBrk="1" latinLnBrk="0" hangingPunct="1">
        <a:spcBef>
          <a:spcPct val="20000"/>
        </a:spcBef>
        <a:buFont typeface="Arial"/>
        <a:buChar char="–"/>
        <a:defRPr sz="2000" kern="1200">
          <a:solidFill>
            <a:schemeClr val="tx1"/>
          </a:solidFill>
          <a:latin typeface="+mn-lt"/>
          <a:ea typeface="+mn-ea"/>
          <a:cs typeface="+mn-cs"/>
        </a:defRPr>
      </a:lvl4pPr>
      <a:lvl5pPr marL="2057349" indent="-228594" algn="l" defTabSz="457189" rtl="0" eaLnBrk="1" latinLnBrk="0" hangingPunct="1">
        <a:spcBef>
          <a:spcPct val="20000"/>
        </a:spcBef>
        <a:buFont typeface="Arial"/>
        <a:buChar char="»"/>
        <a:defRPr sz="2000" kern="1200">
          <a:solidFill>
            <a:schemeClr val="tx1"/>
          </a:solidFill>
          <a:latin typeface="+mn-lt"/>
          <a:ea typeface="+mn-ea"/>
          <a:cs typeface="+mn-cs"/>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xml"/><Relationship Id="rId1" Type="http://schemas.openxmlformats.org/officeDocument/2006/relationships/slideLayout" Target="../slideLayouts/slideLayout47.xml"/></Relationships>
</file>

<file path=ppt/slides/_rels/slide4.xml.rels><?xml version="1.0" encoding="UTF-8" standalone="yes"?>
<Relationships xmlns="http://schemas.openxmlformats.org/package/2006/relationships"><Relationship Id="rId13" Type="http://schemas.openxmlformats.org/officeDocument/2006/relationships/image" Target="../media/image18.png"/><Relationship Id="rId18" Type="http://schemas.openxmlformats.org/officeDocument/2006/relationships/image" Target="../media/image23.png"/><Relationship Id="rId26" Type="http://schemas.openxmlformats.org/officeDocument/2006/relationships/image" Target="../media/image31.png"/><Relationship Id="rId39" Type="http://schemas.openxmlformats.org/officeDocument/2006/relationships/image" Target="../media/image44.png"/><Relationship Id="rId21" Type="http://schemas.openxmlformats.org/officeDocument/2006/relationships/image" Target="../media/image26.png"/><Relationship Id="rId34" Type="http://schemas.openxmlformats.org/officeDocument/2006/relationships/image" Target="../media/image39.png"/><Relationship Id="rId42" Type="http://schemas.openxmlformats.org/officeDocument/2006/relationships/image" Target="../media/image47.png"/><Relationship Id="rId47" Type="http://schemas.openxmlformats.org/officeDocument/2006/relationships/image" Target="../media/image52.png"/><Relationship Id="rId50" Type="http://schemas.openxmlformats.org/officeDocument/2006/relationships/image" Target="../media/image55.png"/><Relationship Id="rId55" Type="http://schemas.openxmlformats.org/officeDocument/2006/relationships/image" Target="../media/image60.png"/><Relationship Id="rId63" Type="http://schemas.openxmlformats.org/officeDocument/2006/relationships/image" Target="../media/image68.png"/><Relationship Id="rId7" Type="http://schemas.openxmlformats.org/officeDocument/2006/relationships/image" Target="../media/image12.png"/><Relationship Id="rId2" Type="http://schemas.openxmlformats.org/officeDocument/2006/relationships/notesSlide" Target="../notesSlides/notesSlide4.xml"/><Relationship Id="rId16" Type="http://schemas.openxmlformats.org/officeDocument/2006/relationships/image" Target="../media/image21.png"/><Relationship Id="rId29" Type="http://schemas.openxmlformats.org/officeDocument/2006/relationships/image" Target="../media/image34.png"/><Relationship Id="rId11" Type="http://schemas.openxmlformats.org/officeDocument/2006/relationships/image" Target="../media/image16.png"/><Relationship Id="rId24" Type="http://schemas.openxmlformats.org/officeDocument/2006/relationships/image" Target="../media/image29.png"/><Relationship Id="rId32" Type="http://schemas.openxmlformats.org/officeDocument/2006/relationships/image" Target="../media/image37.png"/><Relationship Id="rId37" Type="http://schemas.openxmlformats.org/officeDocument/2006/relationships/image" Target="../media/image42.png"/><Relationship Id="rId40" Type="http://schemas.openxmlformats.org/officeDocument/2006/relationships/image" Target="../media/image45.png"/><Relationship Id="rId45" Type="http://schemas.openxmlformats.org/officeDocument/2006/relationships/image" Target="../media/image50.png"/><Relationship Id="rId53" Type="http://schemas.openxmlformats.org/officeDocument/2006/relationships/image" Target="../media/image58.png"/><Relationship Id="rId58" Type="http://schemas.openxmlformats.org/officeDocument/2006/relationships/image" Target="../media/image63.png"/><Relationship Id="rId5" Type="http://schemas.openxmlformats.org/officeDocument/2006/relationships/image" Target="../media/image10.png"/><Relationship Id="rId61" Type="http://schemas.openxmlformats.org/officeDocument/2006/relationships/image" Target="../media/image66.png"/><Relationship Id="rId19" Type="http://schemas.openxmlformats.org/officeDocument/2006/relationships/image" Target="../media/image24.png"/><Relationship Id="rId14" Type="http://schemas.openxmlformats.org/officeDocument/2006/relationships/image" Target="../media/image19.png"/><Relationship Id="rId22" Type="http://schemas.openxmlformats.org/officeDocument/2006/relationships/image" Target="../media/image27.png"/><Relationship Id="rId27" Type="http://schemas.openxmlformats.org/officeDocument/2006/relationships/image" Target="../media/image32.png"/><Relationship Id="rId30" Type="http://schemas.openxmlformats.org/officeDocument/2006/relationships/image" Target="../media/image35.png"/><Relationship Id="rId35" Type="http://schemas.openxmlformats.org/officeDocument/2006/relationships/image" Target="../media/image40.png"/><Relationship Id="rId43" Type="http://schemas.openxmlformats.org/officeDocument/2006/relationships/image" Target="../media/image48.png"/><Relationship Id="rId48" Type="http://schemas.openxmlformats.org/officeDocument/2006/relationships/image" Target="../media/image53.png"/><Relationship Id="rId56" Type="http://schemas.openxmlformats.org/officeDocument/2006/relationships/image" Target="../media/image61.png"/><Relationship Id="rId64" Type="http://schemas.openxmlformats.org/officeDocument/2006/relationships/image" Target="../media/image69.png"/><Relationship Id="rId8" Type="http://schemas.openxmlformats.org/officeDocument/2006/relationships/image" Target="../media/image13.png"/><Relationship Id="rId51" Type="http://schemas.openxmlformats.org/officeDocument/2006/relationships/image" Target="../media/image56.png"/><Relationship Id="rId3" Type="http://schemas.openxmlformats.org/officeDocument/2006/relationships/image" Target="../media/image8.png"/><Relationship Id="rId12" Type="http://schemas.openxmlformats.org/officeDocument/2006/relationships/image" Target="../media/image17.png"/><Relationship Id="rId17" Type="http://schemas.openxmlformats.org/officeDocument/2006/relationships/image" Target="../media/image22.png"/><Relationship Id="rId25" Type="http://schemas.openxmlformats.org/officeDocument/2006/relationships/image" Target="../media/image30.png"/><Relationship Id="rId33" Type="http://schemas.openxmlformats.org/officeDocument/2006/relationships/image" Target="../media/image38.png"/><Relationship Id="rId38" Type="http://schemas.openxmlformats.org/officeDocument/2006/relationships/image" Target="../media/image43.png"/><Relationship Id="rId46" Type="http://schemas.openxmlformats.org/officeDocument/2006/relationships/image" Target="../media/image51.png"/><Relationship Id="rId59" Type="http://schemas.openxmlformats.org/officeDocument/2006/relationships/image" Target="../media/image64.png"/><Relationship Id="rId20" Type="http://schemas.openxmlformats.org/officeDocument/2006/relationships/image" Target="../media/image25.png"/><Relationship Id="rId41" Type="http://schemas.openxmlformats.org/officeDocument/2006/relationships/image" Target="../media/image46.png"/><Relationship Id="rId54" Type="http://schemas.openxmlformats.org/officeDocument/2006/relationships/image" Target="../media/image59.png"/><Relationship Id="rId62" Type="http://schemas.openxmlformats.org/officeDocument/2006/relationships/image" Target="../media/image67.png"/><Relationship Id="rId1" Type="http://schemas.openxmlformats.org/officeDocument/2006/relationships/slideLayout" Target="../slideLayouts/slideLayout12.xml"/><Relationship Id="rId6" Type="http://schemas.openxmlformats.org/officeDocument/2006/relationships/image" Target="../media/image11.png"/><Relationship Id="rId15" Type="http://schemas.openxmlformats.org/officeDocument/2006/relationships/image" Target="../media/image20.png"/><Relationship Id="rId23" Type="http://schemas.openxmlformats.org/officeDocument/2006/relationships/image" Target="../media/image28.png"/><Relationship Id="rId28" Type="http://schemas.openxmlformats.org/officeDocument/2006/relationships/image" Target="../media/image33.png"/><Relationship Id="rId36" Type="http://schemas.openxmlformats.org/officeDocument/2006/relationships/image" Target="../media/image41.png"/><Relationship Id="rId49" Type="http://schemas.openxmlformats.org/officeDocument/2006/relationships/image" Target="../media/image54.png"/><Relationship Id="rId57" Type="http://schemas.openxmlformats.org/officeDocument/2006/relationships/image" Target="../media/image62.png"/><Relationship Id="rId10" Type="http://schemas.openxmlformats.org/officeDocument/2006/relationships/image" Target="../media/image15.png"/><Relationship Id="rId31" Type="http://schemas.openxmlformats.org/officeDocument/2006/relationships/image" Target="../media/image36.png"/><Relationship Id="rId44" Type="http://schemas.openxmlformats.org/officeDocument/2006/relationships/image" Target="../media/image49.png"/><Relationship Id="rId52" Type="http://schemas.openxmlformats.org/officeDocument/2006/relationships/image" Target="../media/image57.png"/><Relationship Id="rId60" Type="http://schemas.openxmlformats.org/officeDocument/2006/relationships/image" Target="../media/image65.png"/><Relationship Id="rId4" Type="http://schemas.openxmlformats.org/officeDocument/2006/relationships/image" Target="../media/image9.png"/><Relationship Id="rId9" Type="http://schemas.openxmlformats.org/officeDocument/2006/relationships/image" Target="../media/image14.png"/></Relationships>
</file>

<file path=ppt/slides/_rels/slide5.xml.rels><?xml version="1.0" encoding="UTF-8" standalone="yes"?>
<Relationships xmlns="http://schemas.openxmlformats.org/package/2006/relationships"><Relationship Id="rId13" Type="http://schemas.openxmlformats.org/officeDocument/2006/relationships/image" Target="../media/image14.png"/><Relationship Id="rId18" Type="http://schemas.openxmlformats.org/officeDocument/2006/relationships/image" Target="../media/image20.png"/><Relationship Id="rId26" Type="http://schemas.openxmlformats.org/officeDocument/2006/relationships/image" Target="../media/image29.png"/><Relationship Id="rId39" Type="http://schemas.openxmlformats.org/officeDocument/2006/relationships/image" Target="../media/image44.png"/><Relationship Id="rId21" Type="http://schemas.openxmlformats.org/officeDocument/2006/relationships/image" Target="../media/image24.png"/><Relationship Id="rId34" Type="http://schemas.openxmlformats.org/officeDocument/2006/relationships/image" Target="../media/image39.png"/><Relationship Id="rId42" Type="http://schemas.openxmlformats.org/officeDocument/2006/relationships/image" Target="../media/image47.png"/><Relationship Id="rId47" Type="http://schemas.openxmlformats.org/officeDocument/2006/relationships/image" Target="../media/image52.png"/><Relationship Id="rId50" Type="http://schemas.openxmlformats.org/officeDocument/2006/relationships/image" Target="../media/image55.png"/><Relationship Id="rId55" Type="http://schemas.openxmlformats.org/officeDocument/2006/relationships/image" Target="../media/image60.png"/><Relationship Id="rId63" Type="http://schemas.openxmlformats.org/officeDocument/2006/relationships/image" Target="../media/image68.png"/><Relationship Id="rId7" Type="http://schemas.openxmlformats.org/officeDocument/2006/relationships/image" Target="../media/image8.png"/><Relationship Id="rId2" Type="http://schemas.openxmlformats.org/officeDocument/2006/relationships/notesSlide" Target="../notesSlides/notesSlide5.xml"/><Relationship Id="rId16" Type="http://schemas.openxmlformats.org/officeDocument/2006/relationships/image" Target="../media/image18.png"/><Relationship Id="rId29" Type="http://schemas.openxmlformats.org/officeDocument/2006/relationships/image" Target="../media/image33.png"/><Relationship Id="rId11" Type="http://schemas.openxmlformats.org/officeDocument/2006/relationships/image" Target="../media/image12.png"/><Relationship Id="rId24" Type="http://schemas.openxmlformats.org/officeDocument/2006/relationships/image" Target="../media/image27.png"/><Relationship Id="rId32" Type="http://schemas.openxmlformats.org/officeDocument/2006/relationships/image" Target="../media/image37.png"/><Relationship Id="rId37" Type="http://schemas.openxmlformats.org/officeDocument/2006/relationships/image" Target="../media/image42.png"/><Relationship Id="rId40" Type="http://schemas.openxmlformats.org/officeDocument/2006/relationships/image" Target="../media/image45.png"/><Relationship Id="rId45" Type="http://schemas.openxmlformats.org/officeDocument/2006/relationships/image" Target="../media/image50.png"/><Relationship Id="rId53" Type="http://schemas.openxmlformats.org/officeDocument/2006/relationships/image" Target="../media/image58.png"/><Relationship Id="rId58" Type="http://schemas.openxmlformats.org/officeDocument/2006/relationships/image" Target="../media/image63.png"/><Relationship Id="rId5" Type="http://schemas.openxmlformats.org/officeDocument/2006/relationships/image" Target="../media/image21.png"/><Relationship Id="rId61" Type="http://schemas.openxmlformats.org/officeDocument/2006/relationships/image" Target="../media/image66.png"/><Relationship Id="rId19" Type="http://schemas.openxmlformats.org/officeDocument/2006/relationships/image" Target="../media/image22.png"/><Relationship Id="rId14" Type="http://schemas.openxmlformats.org/officeDocument/2006/relationships/image" Target="../media/image15.png"/><Relationship Id="rId22" Type="http://schemas.openxmlformats.org/officeDocument/2006/relationships/image" Target="../media/image25.png"/><Relationship Id="rId27" Type="http://schemas.openxmlformats.org/officeDocument/2006/relationships/image" Target="../media/image31.png"/><Relationship Id="rId30" Type="http://schemas.openxmlformats.org/officeDocument/2006/relationships/image" Target="../media/image34.png"/><Relationship Id="rId35" Type="http://schemas.openxmlformats.org/officeDocument/2006/relationships/image" Target="../media/image40.png"/><Relationship Id="rId43" Type="http://schemas.openxmlformats.org/officeDocument/2006/relationships/image" Target="../media/image48.png"/><Relationship Id="rId48" Type="http://schemas.openxmlformats.org/officeDocument/2006/relationships/image" Target="../media/image53.png"/><Relationship Id="rId56" Type="http://schemas.openxmlformats.org/officeDocument/2006/relationships/image" Target="../media/image61.png"/><Relationship Id="rId64" Type="http://schemas.openxmlformats.org/officeDocument/2006/relationships/image" Target="../media/image70.png"/><Relationship Id="rId8" Type="http://schemas.openxmlformats.org/officeDocument/2006/relationships/image" Target="../media/image9.png"/><Relationship Id="rId51" Type="http://schemas.openxmlformats.org/officeDocument/2006/relationships/image" Target="../media/image56.png"/><Relationship Id="rId3" Type="http://schemas.openxmlformats.org/officeDocument/2006/relationships/image" Target="../media/image17.png"/><Relationship Id="rId12" Type="http://schemas.openxmlformats.org/officeDocument/2006/relationships/image" Target="../media/image13.png"/><Relationship Id="rId17" Type="http://schemas.openxmlformats.org/officeDocument/2006/relationships/image" Target="../media/image19.png"/><Relationship Id="rId25" Type="http://schemas.openxmlformats.org/officeDocument/2006/relationships/image" Target="../media/image28.png"/><Relationship Id="rId33" Type="http://schemas.openxmlformats.org/officeDocument/2006/relationships/image" Target="../media/image38.png"/><Relationship Id="rId38" Type="http://schemas.openxmlformats.org/officeDocument/2006/relationships/image" Target="../media/image43.png"/><Relationship Id="rId46" Type="http://schemas.openxmlformats.org/officeDocument/2006/relationships/image" Target="../media/image51.png"/><Relationship Id="rId59" Type="http://schemas.openxmlformats.org/officeDocument/2006/relationships/image" Target="../media/image64.png"/><Relationship Id="rId20" Type="http://schemas.openxmlformats.org/officeDocument/2006/relationships/image" Target="../media/image23.png"/><Relationship Id="rId41" Type="http://schemas.openxmlformats.org/officeDocument/2006/relationships/image" Target="../media/image46.png"/><Relationship Id="rId54" Type="http://schemas.openxmlformats.org/officeDocument/2006/relationships/image" Target="../media/image59.png"/><Relationship Id="rId62" Type="http://schemas.openxmlformats.org/officeDocument/2006/relationships/image" Target="../media/image67.png"/><Relationship Id="rId1" Type="http://schemas.openxmlformats.org/officeDocument/2006/relationships/slideLayout" Target="../slideLayouts/slideLayout12.xml"/><Relationship Id="rId6" Type="http://schemas.openxmlformats.org/officeDocument/2006/relationships/image" Target="../media/image30.png"/><Relationship Id="rId15" Type="http://schemas.openxmlformats.org/officeDocument/2006/relationships/image" Target="../media/image16.png"/><Relationship Id="rId23" Type="http://schemas.openxmlformats.org/officeDocument/2006/relationships/image" Target="../media/image26.png"/><Relationship Id="rId28" Type="http://schemas.openxmlformats.org/officeDocument/2006/relationships/image" Target="../media/image32.png"/><Relationship Id="rId36" Type="http://schemas.openxmlformats.org/officeDocument/2006/relationships/image" Target="../media/image41.png"/><Relationship Id="rId49" Type="http://schemas.openxmlformats.org/officeDocument/2006/relationships/image" Target="../media/image54.png"/><Relationship Id="rId57" Type="http://schemas.openxmlformats.org/officeDocument/2006/relationships/image" Target="../media/image62.png"/><Relationship Id="rId10" Type="http://schemas.openxmlformats.org/officeDocument/2006/relationships/image" Target="../media/image11.png"/><Relationship Id="rId31" Type="http://schemas.openxmlformats.org/officeDocument/2006/relationships/image" Target="../media/image35.png"/><Relationship Id="rId44" Type="http://schemas.openxmlformats.org/officeDocument/2006/relationships/image" Target="../media/image49.png"/><Relationship Id="rId52" Type="http://schemas.openxmlformats.org/officeDocument/2006/relationships/image" Target="../media/image57.png"/><Relationship Id="rId60" Type="http://schemas.openxmlformats.org/officeDocument/2006/relationships/image" Target="../media/image65.png"/><Relationship Id="rId4" Type="http://schemas.openxmlformats.org/officeDocument/2006/relationships/image" Target="../media/image36.png"/><Relationship Id="rId9" Type="http://schemas.openxmlformats.org/officeDocument/2006/relationships/image" Target="../media/image10.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6.xml"/></Relationships>
</file>

<file path=ppt/slides/_rels/slide7.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3.tif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77.tiff"/></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9359612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533511" y="2810195"/>
            <a:ext cx="9144000" cy="523220"/>
          </a:xfrm>
          <a:prstGeom prst="rect">
            <a:avLst/>
          </a:prstGeom>
          <a:noFill/>
        </p:spPr>
        <p:txBody>
          <a:bodyPr wrap="square" rtlCol="0">
            <a:spAutoFit/>
          </a:bodyPr>
          <a:lstStyle/>
          <a:p>
            <a:pPr algn="ctr"/>
            <a:r>
              <a:rPr lang="en-US" sz="2800" dirty="0">
                <a:latin typeface="Arial" panose="020B0604020202020204" pitchFamily="34" charset="0"/>
                <a:cs typeface="Arial" panose="020B0604020202020204" pitchFamily="34" charset="0"/>
              </a:rPr>
              <a:t>Why Companies Fail During a Cyberattack</a:t>
            </a:r>
            <a:endParaRPr lang="en-US" sz="1500" dirty="0">
              <a:solidFill>
                <a:srgbClr val="BF1E2E"/>
              </a:solidFill>
              <a:latin typeface="Arial" panose="020B0604020202020204" pitchFamily="34" charset="0"/>
              <a:cs typeface="Arial" panose="020B0604020202020204" pitchFamily="34" charset="0"/>
            </a:endParaRPr>
          </a:p>
        </p:txBody>
      </p:sp>
      <p:sp>
        <p:nvSpPr>
          <p:cNvPr id="7" name="TextBox 6"/>
          <p:cNvSpPr txBox="1"/>
          <p:nvPr/>
        </p:nvSpPr>
        <p:spPr>
          <a:xfrm>
            <a:off x="1524000" y="3598144"/>
            <a:ext cx="9144000" cy="369332"/>
          </a:xfrm>
          <a:prstGeom prst="rect">
            <a:avLst/>
          </a:prstGeom>
          <a:noFill/>
        </p:spPr>
        <p:txBody>
          <a:bodyPr wrap="square" rtlCol="0">
            <a:spAutoFit/>
          </a:bodyPr>
          <a:lstStyle/>
          <a:p>
            <a:pPr algn="ctr"/>
            <a:r>
              <a:rPr lang="en-US" dirty="0">
                <a:latin typeface="Arial" panose="020B0604020202020204" pitchFamily="34" charset="0"/>
                <a:cs typeface="Arial" panose="020B0604020202020204" pitchFamily="34" charset="0"/>
              </a:rPr>
              <a:t>Steven Wertheim, President SonMax Consultants Inc.</a:t>
            </a:r>
          </a:p>
        </p:txBody>
      </p:sp>
    </p:spTree>
    <p:extLst>
      <p:ext uri="{BB962C8B-B14F-4D97-AF65-F5344CB8AC3E}">
        <p14:creationId xmlns:p14="http://schemas.microsoft.com/office/powerpoint/2010/main" val="35963949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4"/>
          <p:cNvSpPr>
            <a:spLocks noGrp="1"/>
          </p:cNvSpPr>
          <p:nvPr>
            <p:ph type="body" sz="quarter" idx="10"/>
          </p:nvPr>
        </p:nvSpPr>
        <p:spPr>
          <a:xfrm>
            <a:off x="4123112" y="1295400"/>
            <a:ext cx="7459287" cy="4572000"/>
          </a:xfrm>
        </p:spPr>
        <p:txBody>
          <a:bodyPr>
            <a:noAutofit/>
          </a:bodyPr>
          <a:lstStyle/>
          <a:p>
            <a:pPr marL="0" indent="0" algn="just">
              <a:buNone/>
            </a:pPr>
            <a:r>
              <a:rPr lang="en-US" sz="1600" dirty="0">
                <a:latin typeface="Arial" panose="020B0604020202020204" pitchFamily="34" charset="0"/>
                <a:cs typeface="Arial" panose="020B0604020202020204" pitchFamily="34" charset="0"/>
              </a:rPr>
              <a:t>As president of SonMax Consultants Inc., Steven leads, develops, and grows the firm’s relationships with enterprise clients, helping them to manage and control risk and security postures. His robust history in global sales, consulting, and business development positions SonMax for success.</a:t>
            </a:r>
          </a:p>
          <a:p>
            <a:pPr marL="0" indent="0" algn="just">
              <a:buNone/>
            </a:pPr>
            <a:endParaRPr lang="en-US" sz="1600" dirty="0">
              <a:latin typeface="Arial" panose="020B0604020202020204" pitchFamily="34" charset="0"/>
              <a:cs typeface="Arial" panose="020B0604020202020204" pitchFamily="34" charset="0"/>
            </a:endParaRPr>
          </a:p>
          <a:p>
            <a:pPr marL="0" indent="0" algn="just">
              <a:buNone/>
            </a:pPr>
            <a:r>
              <a:rPr lang="en-US" sz="1600" dirty="0">
                <a:latin typeface="Arial" panose="020B0604020202020204" pitchFamily="34" charset="0"/>
                <a:cs typeface="Arial" panose="020B0604020202020204" pitchFamily="34" charset="0"/>
              </a:rPr>
              <a:t>Before SonMax, Steven served as a VP/Client Executive at Stroz Friedberg, where he led the financial services vertical. Earlier, he was Global Client Sales Executive at HP Enterprise Services, where he provided leadership and support in strategy, sales architecture, and business development, as well as technology and services solutions for enterprise clients.</a:t>
            </a:r>
          </a:p>
          <a:p>
            <a:pPr marL="0" indent="0" algn="just">
              <a:buNone/>
            </a:pPr>
            <a:r>
              <a:rPr lang="en-US" sz="1600" dirty="0">
                <a:latin typeface="Arial" panose="020B0604020202020204" pitchFamily="34" charset="0"/>
                <a:cs typeface="Arial" panose="020B0604020202020204" pitchFamily="34" charset="0"/>
              </a:rPr>
              <a:t>    </a:t>
            </a:r>
          </a:p>
          <a:p>
            <a:pPr marL="0" indent="0" algn="just">
              <a:buNone/>
            </a:pPr>
            <a:r>
              <a:rPr lang="en-US" sz="1600" dirty="0">
                <a:latin typeface="Arial" panose="020B0604020202020204" pitchFamily="34" charset="0"/>
                <a:cs typeface="Arial" panose="020B0604020202020204" pitchFamily="34" charset="0"/>
              </a:rPr>
              <a:t>Earlier in his career, Steven held lengthy tenures with Bankers Trust and Chase Manhattan Bank. As a VP/Division Executive at Chase, he played a pivotal role in the Money Transfer division, and received the president’s citation for excellence in that field.</a:t>
            </a:r>
          </a:p>
          <a:p>
            <a:pPr marL="0" indent="0" algn="just">
              <a:buNone/>
            </a:pPr>
            <a:endParaRPr lang="en-US" sz="1600" dirty="0">
              <a:latin typeface="Arial" panose="020B0604020202020204" pitchFamily="34" charset="0"/>
              <a:cs typeface="Arial" panose="020B0604020202020204" pitchFamily="34" charset="0"/>
            </a:endParaRPr>
          </a:p>
          <a:p>
            <a:pPr marL="0" indent="0" algn="just">
              <a:buNone/>
            </a:pPr>
            <a:r>
              <a:rPr lang="en-US" sz="1600" dirty="0">
                <a:latin typeface="Arial" panose="020B0604020202020204" pitchFamily="34" charset="0"/>
                <a:cs typeface="Arial" panose="020B0604020202020204" pitchFamily="34" charset="0"/>
              </a:rPr>
              <a:t>Steven is a Grumman scholar.</a:t>
            </a:r>
          </a:p>
        </p:txBody>
      </p:sp>
      <p:sp>
        <p:nvSpPr>
          <p:cNvPr id="10" name="Title 1">
            <a:extLst>
              <a:ext uri="{FF2B5EF4-FFF2-40B4-BE49-F238E27FC236}">
                <a16:creationId xmlns:a16="http://schemas.microsoft.com/office/drawing/2014/main" id="{6922F53C-75FB-5A40-874F-EE7F5EAC8BB0}"/>
              </a:ext>
            </a:extLst>
          </p:cNvPr>
          <p:cNvSpPr>
            <a:spLocks noGrp="1"/>
          </p:cNvSpPr>
          <p:nvPr>
            <p:ph type="title"/>
          </p:nvPr>
        </p:nvSpPr>
        <p:spPr>
          <a:xfrm>
            <a:off x="1981200" y="274639"/>
            <a:ext cx="8229600" cy="1143000"/>
          </a:xfrm>
        </p:spPr>
        <p:txBody>
          <a:bodyPr/>
          <a:lstStyle/>
          <a:p>
            <a:r>
              <a:rPr lang="en-US" dirty="0">
                <a:solidFill>
                  <a:srgbClr val="BF1E2E"/>
                </a:solidFill>
                <a:latin typeface="Arial"/>
                <a:cs typeface="Arial"/>
              </a:rPr>
              <a:t>Biography</a:t>
            </a:r>
            <a:endParaRPr lang="en-US" sz="1500" dirty="0">
              <a:solidFill>
                <a:srgbClr val="BF1E2E"/>
              </a:solidFill>
              <a:latin typeface="Arial"/>
              <a:cs typeface="Arial"/>
            </a:endParaRPr>
          </a:p>
        </p:txBody>
      </p:sp>
      <p:pic>
        <p:nvPicPr>
          <p:cNvPr id="11" name="Picture 10">
            <a:extLst>
              <a:ext uri="{FF2B5EF4-FFF2-40B4-BE49-F238E27FC236}">
                <a16:creationId xmlns:a16="http://schemas.microsoft.com/office/drawing/2014/main" id="{949FFB05-96ED-704F-AC25-B28B456D093C}"/>
              </a:ext>
            </a:extLst>
          </p:cNvPr>
          <p:cNvPicPr>
            <a:picLocks noChangeAspect="1"/>
          </p:cNvPicPr>
          <p:nvPr/>
        </p:nvPicPr>
        <p:blipFill>
          <a:blip r:embed="rId3"/>
          <a:stretch>
            <a:fillRect/>
          </a:stretch>
        </p:blipFill>
        <p:spPr>
          <a:xfrm>
            <a:off x="337358" y="1417639"/>
            <a:ext cx="3611361" cy="2292928"/>
          </a:xfrm>
          <a:prstGeom prst="rect">
            <a:avLst/>
          </a:prstGeom>
        </p:spPr>
      </p:pic>
      <p:graphicFrame>
        <p:nvGraphicFramePr>
          <p:cNvPr id="4" name="Table 3">
            <a:extLst>
              <a:ext uri="{FF2B5EF4-FFF2-40B4-BE49-F238E27FC236}">
                <a16:creationId xmlns:a16="http://schemas.microsoft.com/office/drawing/2014/main" id="{6411408D-3384-2D42-B3F5-395699D73559}"/>
              </a:ext>
            </a:extLst>
          </p:cNvPr>
          <p:cNvGraphicFramePr>
            <a:graphicFrameLocks noGrp="1"/>
          </p:cNvGraphicFramePr>
          <p:nvPr>
            <p:extLst>
              <p:ext uri="{D42A27DB-BD31-4B8C-83A1-F6EECF244321}">
                <p14:modId xmlns:p14="http://schemas.microsoft.com/office/powerpoint/2010/main" val="940491977"/>
              </p:ext>
            </p:extLst>
          </p:nvPr>
        </p:nvGraphicFramePr>
        <p:xfrm>
          <a:off x="293369" y="4006732"/>
          <a:ext cx="3303617" cy="991585"/>
        </p:xfrm>
        <a:graphic>
          <a:graphicData uri="http://schemas.openxmlformats.org/drawingml/2006/table">
            <a:tbl>
              <a:tblPr>
                <a:tableStyleId>{5C22544A-7EE6-4342-B048-85BDC9FD1C3A}</a:tableStyleId>
              </a:tblPr>
              <a:tblGrid>
                <a:gridCol w="3303617">
                  <a:extLst>
                    <a:ext uri="{9D8B030D-6E8A-4147-A177-3AD203B41FA5}">
                      <a16:colId xmlns:a16="http://schemas.microsoft.com/office/drawing/2014/main" val="3142547644"/>
                    </a:ext>
                  </a:extLst>
                </a:gridCol>
              </a:tblGrid>
              <a:tr h="991585">
                <a:tc>
                  <a:txBody>
                    <a:bodyPr/>
                    <a:lstStyle/>
                    <a:p>
                      <a:pPr marL="12700" marR="0" algn="l">
                        <a:spcBef>
                          <a:spcPts val="0"/>
                        </a:spcBef>
                        <a:spcAft>
                          <a:spcPts val="0"/>
                        </a:spcAft>
                      </a:pPr>
                      <a:r>
                        <a:rPr lang="en-US" sz="1600" dirty="0">
                          <a:effectLst/>
                        </a:rPr>
                        <a:t>E: steven.wertheim@sonmax.com</a:t>
                      </a:r>
                      <a:endParaRPr lang="en-US" sz="2800" dirty="0">
                        <a:effectLst/>
                      </a:endParaRPr>
                    </a:p>
                    <a:p>
                      <a:pPr marL="12700" marR="0" algn="l">
                        <a:spcBef>
                          <a:spcPts val="0"/>
                        </a:spcBef>
                        <a:spcAft>
                          <a:spcPts val="0"/>
                        </a:spcAft>
                      </a:pPr>
                      <a:r>
                        <a:rPr lang="en-US" sz="1600" spc="-50" dirty="0">
                          <a:effectLst/>
                        </a:rPr>
                        <a:t>T: </a:t>
                      </a:r>
                      <a:r>
                        <a:rPr lang="en-US" sz="1600" dirty="0">
                          <a:effectLst/>
                        </a:rPr>
                        <a:t>+1 732.591.1512 x101</a:t>
                      </a:r>
                      <a:endParaRPr lang="en-US" sz="2800" dirty="0">
                        <a:effectLst/>
                      </a:endParaRPr>
                    </a:p>
                    <a:p>
                      <a:pPr marL="12700" marR="0" algn="l">
                        <a:spcBef>
                          <a:spcPts val="0"/>
                        </a:spcBef>
                        <a:spcAft>
                          <a:spcPts val="0"/>
                        </a:spcAft>
                      </a:pPr>
                      <a:r>
                        <a:rPr lang="en-US" sz="1600" dirty="0">
                          <a:effectLst/>
                        </a:rPr>
                        <a:t>F: +1 732.591.5424</a:t>
                      </a:r>
                      <a:endParaRPr lang="en-US" sz="2800" dirty="0">
                        <a:effectLst/>
                      </a:endParaRPr>
                    </a:p>
                    <a:p>
                      <a:pPr marL="12700" marR="0" algn="l">
                        <a:spcBef>
                          <a:spcPts val="0"/>
                        </a:spcBef>
                        <a:spcAft>
                          <a:spcPts val="0"/>
                        </a:spcAft>
                      </a:pPr>
                      <a:r>
                        <a:rPr lang="en-US" sz="1600" dirty="0">
                          <a:effectLst/>
                        </a:rPr>
                        <a:t>www.sonmax.com</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txBody>
                  <a:tcPr marT="0" marB="0">
                    <a:noFill/>
                  </a:tcPr>
                </a:tc>
                <a:extLst>
                  <a:ext uri="{0D108BD9-81ED-4DB2-BD59-A6C34878D82A}">
                    <a16:rowId xmlns:a16="http://schemas.microsoft.com/office/drawing/2014/main" val="2150346663"/>
                  </a:ext>
                </a:extLst>
              </a:tr>
            </a:tbl>
          </a:graphicData>
        </a:graphic>
      </p:graphicFrame>
    </p:spTree>
    <p:extLst>
      <p:ext uri="{BB962C8B-B14F-4D97-AF65-F5344CB8AC3E}">
        <p14:creationId xmlns:p14="http://schemas.microsoft.com/office/powerpoint/2010/main" val="5031325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7" name="Picture 246">
            <a:extLst>
              <a:ext uri="{FF2B5EF4-FFF2-40B4-BE49-F238E27FC236}">
                <a16:creationId xmlns:a16="http://schemas.microsoft.com/office/drawing/2014/main" id="{A53C8067-0082-8446-BAEE-9FBB5125BB2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79189" y="2121854"/>
            <a:ext cx="5658769" cy="1010495"/>
          </a:xfrm>
          <a:prstGeom prst="rect">
            <a:avLst/>
          </a:prstGeom>
        </p:spPr>
      </p:pic>
      <p:pic>
        <p:nvPicPr>
          <p:cNvPr id="241" name="Picture 240">
            <a:extLst>
              <a:ext uri="{FF2B5EF4-FFF2-40B4-BE49-F238E27FC236}">
                <a16:creationId xmlns:a16="http://schemas.microsoft.com/office/drawing/2014/main" id="{F1A5F91D-57EE-5A43-919C-3341AC8F0BA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08440" y="1801963"/>
            <a:ext cx="4807376" cy="877392"/>
          </a:xfrm>
          <a:prstGeom prst="rect">
            <a:avLst/>
          </a:prstGeom>
        </p:spPr>
      </p:pic>
      <p:pic>
        <p:nvPicPr>
          <p:cNvPr id="263" name="Picture 262">
            <a:extLst>
              <a:ext uri="{FF2B5EF4-FFF2-40B4-BE49-F238E27FC236}">
                <a16:creationId xmlns:a16="http://schemas.microsoft.com/office/drawing/2014/main" id="{FB51E9F3-36E2-5E4B-B62D-EC51B529070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747607" y="1431551"/>
            <a:ext cx="4223032" cy="2566079"/>
          </a:xfrm>
          <a:prstGeom prst="rect">
            <a:avLst/>
          </a:prstGeom>
        </p:spPr>
      </p:pic>
      <p:pic>
        <p:nvPicPr>
          <p:cNvPr id="229" name="Picture 228">
            <a:extLst>
              <a:ext uri="{FF2B5EF4-FFF2-40B4-BE49-F238E27FC236}">
                <a16:creationId xmlns:a16="http://schemas.microsoft.com/office/drawing/2014/main" id="{649B357C-FE3C-7A4F-8A9C-E35F31DD516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531848" y="1374828"/>
            <a:ext cx="4343067" cy="2409608"/>
          </a:xfrm>
          <a:prstGeom prst="rect">
            <a:avLst/>
          </a:prstGeom>
        </p:spPr>
      </p:pic>
      <p:pic>
        <p:nvPicPr>
          <p:cNvPr id="147" name="Picture 146">
            <a:extLst>
              <a:ext uri="{FF2B5EF4-FFF2-40B4-BE49-F238E27FC236}">
                <a16:creationId xmlns:a16="http://schemas.microsoft.com/office/drawing/2014/main" id="{B9B80A36-D707-B948-A219-8F2EAB74921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400800" y="1042119"/>
            <a:ext cx="5588000" cy="2794000"/>
          </a:xfrm>
          <a:prstGeom prst="rect">
            <a:avLst/>
          </a:prstGeom>
        </p:spPr>
      </p:pic>
      <p:sp>
        <p:nvSpPr>
          <p:cNvPr id="134" name="TextBox 133">
            <a:extLst>
              <a:ext uri="{FF2B5EF4-FFF2-40B4-BE49-F238E27FC236}">
                <a16:creationId xmlns:a16="http://schemas.microsoft.com/office/drawing/2014/main" id="{A65EE761-684A-CE4F-8A85-8C28621F22CC}"/>
              </a:ext>
            </a:extLst>
          </p:cNvPr>
          <p:cNvSpPr txBox="1"/>
          <p:nvPr/>
        </p:nvSpPr>
        <p:spPr>
          <a:xfrm>
            <a:off x="3338005" y="568172"/>
            <a:ext cx="184731" cy="461665"/>
          </a:xfrm>
          <a:prstGeom prst="rect">
            <a:avLst/>
          </a:prstGeom>
          <a:noFill/>
        </p:spPr>
        <p:txBody>
          <a:bodyPr wrap="none" rtlCol="0">
            <a:spAutoFit/>
          </a:bodyPr>
          <a:lstStyle/>
          <a:p>
            <a:endParaRPr lang="en-US" sz="2400" dirty="0"/>
          </a:p>
        </p:txBody>
      </p:sp>
      <p:pic>
        <p:nvPicPr>
          <p:cNvPr id="143" name="Picture 142">
            <a:extLst>
              <a:ext uri="{FF2B5EF4-FFF2-40B4-BE49-F238E27FC236}">
                <a16:creationId xmlns:a16="http://schemas.microsoft.com/office/drawing/2014/main" id="{CBCE26A3-CA4A-B148-BFDB-BCFF6E783AB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06400" y="1042119"/>
            <a:ext cx="4470400" cy="2235200"/>
          </a:xfrm>
          <a:prstGeom prst="rect">
            <a:avLst/>
          </a:prstGeom>
        </p:spPr>
      </p:pic>
      <p:pic>
        <p:nvPicPr>
          <p:cNvPr id="145" name="Picture 144">
            <a:extLst>
              <a:ext uri="{FF2B5EF4-FFF2-40B4-BE49-F238E27FC236}">
                <a16:creationId xmlns:a16="http://schemas.microsoft.com/office/drawing/2014/main" id="{4F824CDA-0F01-594F-A0B8-B298B66BA6C6}"/>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128000" y="4445000"/>
            <a:ext cx="3048000" cy="1524000"/>
          </a:xfrm>
          <a:prstGeom prst="rect">
            <a:avLst/>
          </a:prstGeom>
        </p:spPr>
      </p:pic>
      <p:pic>
        <p:nvPicPr>
          <p:cNvPr id="149" name="Picture 148">
            <a:extLst>
              <a:ext uri="{FF2B5EF4-FFF2-40B4-BE49-F238E27FC236}">
                <a16:creationId xmlns:a16="http://schemas.microsoft.com/office/drawing/2014/main" id="{61ED9B55-7160-0047-8352-1ACE4932E431}"/>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75077" y="2806701"/>
            <a:ext cx="4101723" cy="2959100"/>
          </a:xfrm>
          <a:prstGeom prst="rect">
            <a:avLst/>
          </a:prstGeom>
        </p:spPr>
      </p:pic>
      <p:pic>
        <p:nvPicPr>
          <p:cNvPr id="151" name="Picture 150">
            <a:extLst>
              <a:ext uri="{FF2B5EF4-FFF2-40B4-BE49-F238E27FC236}">
                <a16:creationId xmlns:a16="http://schemas.microsoft.com/office/drawing/2014/main" id="{F944C5E6-6330-EE4C-9EC5-A131B0B60B5D}"/>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506680" y="1042119"/>
            <a:ext cx="2540000" cy="2421467"/>
          </a:xfrm>
          <a:prstGeom prst="rect">
            <a:avLst/>
          </a:prstGeom>
        </p:spPr>
      </p:pic>
      <p:pic>
        <p:nvPicPr>
          <p:cNvPr id="153" name="Picture 152">
            <a:extLst>
              <a:ext uri="{FF2B5EF4-FFF2-40B4-BE49-F238E27FC236}">
                <a16:creationId xmlns:a16="http://schemas.microsoft.com/office/drawing/2014/main" id="{957DBEF8-4B51-294D-8596-F64F93757FA7}"/>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5689600" y="5422603"/>
            <a:ext cx="4092864" cy="1092795"/>
          </a:xfrm>
          <a:prstGeom prst="rect">
            <a:avLst/>
          </a:prstGeom>
        </p:spPr>
      </p:pic>
      <p:pic>
        <p:nvPicPr>
          <p:cNvPr id="155" name="Picture 154">
            <a:extLst>
              <a:ext uri="{FF2B5EF4-FFF2-40B4-BE49-F238E27FC236}">
                <a16:creationId xmlns:a16="http://schemas.microsoft.com/office/drawing/2014/main" id="{BAEDF71A-E8F2-CC4E-82CB-DA9178512532}"/>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304597" y="952129"/>
            <a:ext cx="2602585" cy="2602585"/>
          </a:xfrm>
          <a:prstGeom prst="rect">
            <a:avLst/>
          </a:prstGeom>
        </p:spPr>
      </p:pic>
      <p:pic>
        <p:nvPicPr>
          <p:cNvPr id="157" name="Picture 156">
            <a:extLst>
              <a:ext uri="{FF2B5EF4-FFF2-40B4-BE49-F238E27FC236}">
                <a16:creationId xmlns:a16="http://schemas.microsoft.com/office/drawing/2014/main" id="{55D12DA8-5864-6542-AD6F-04349C769241}"/>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9195807" y="2538713"/>
            <a:ext cx="2556933" cy="2032000"/>
          </a:xfrm>
          <a:prstGeom prst="rect">
            <a:avLst/>
          </a:prstGeom>
        </p:spPr>
      </p:pic>
      <p:pic>
        <p:nvPicPr>
          <p:cNvPr id="159" name="Picture 158">
            <a:extLst>
              <a:ext uri="{FF2B5EF4-FFF2-40B4-BE49-F238E27FC236}">
                <a16:creationId xmlns:a16="http://schemas.microsoft.com/office/drawing/2014/main" id="{7A0B381A-CAB8-7E43-92B0-89C70972E898}"/>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727200" y="4410311"/>
            <a:ext cx="4567747" cy="1515533"/>
          </a:xfrm>
          <a:prstGeom prst="rect">
            <a:avLst/>
          </a:prstGeom>
        </p:spPr>
      </p:pic>
      <p:pic>
        <p:nvPicPr>
          <p:cNvPr id="163" name="Picture 162">
            <a:extLst>
              <a:ext uri="{FF2B5EF4-FFF2-40B4-BE49-F238E27FC236}">
                <a16:creationId xmlns:a16="http://schemas.microsoft.com/office/drawing/2014/main" id="{82CA0CA9-8A65-C042-AEF5-C9FF9F028F84}"/>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7599215" y="3383677"/>
            <a:ext cx="3691467" cy="2929467"/>
          </a:xfrm>
          <a:prstGeom prst="rect">
            <a:avLst/>
          </a:prstGeom>
        </p:spPr>
      </p:pic>
      <p:pic>
        <p:nvPicPr>
          <p:cNvPr id="165" name="Picture 164">
            <a:extLst>
              <a:ext uri="{FF2B5EF4-FFF2-40B4-BE49-F238E27FC236}">
                <a16:creationId xmlns:a16="http://schemas.microsoft.com/office/drawing/2014/main" id="{E3D9DA2D-AF61-0949-9037-77AB4062D1AB}"/>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1255389" y="3730431"/>
            <a:ext cx="5080000" cy="987227"/>
          </a:xfrm>
          <a:prstGeom prst="rect">
            <a:avLst/>
          </a:prstGeom>
        </p:spPr>
      </p:pic>
      <p:pic>
        <p:nvPicPr>
          <p:cNvPr id="167" name="Picture 166">
            <a:extLst>
              <a:ext uri="{FF2B5EF4-FFF2-40B4-BE49-F238E27FC236}">
                <a16:creationId xmlns:a16="http://schemas.microsoft.com/office/drawing/2014/main" id="{48873590-B5AD-AE4F-BB3E-C11AD8DBB89B}"/>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4888580" y="1035559"/>
            <a:ext cx="3488267" cy="2616200"/>
          </a:xfrm>
          <a:prstGeom prst="rect">
            <a:avLst/>
          </a:prstGeom>
        </p:spPr>
      </p:pic>
      <p:pic>
        <p:nvPicPr>
          <p:cNvPr id="169" name="Picture 168">
            <a:extLst>
              <a:ext uri="{FF2B5EF4-FFF2-40B4-BE49-F238E27FC236}">
                <a16:creationId xmlns:a16="http://schemas.microsoft.com/office/drawing/2014/main" id="{DDDB360A-9187-BE40-9B55-0BBE9536E62F}"/>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6566556" y="2294886"/>
            <a:ext cx="4818041" cy="3580681"/>
          </a:xfrm>
          <a:prstGeom prst="rect">
            <a:avLst/>
          </a:prstGeom>
        </p:spPr>
      </p:pic>
      <p:pic>
        <p:nvPicPr>
          <p:cNvPr id="171" name="Picture 170">
            <a:extLst>
              <a:ext uri="{FF2B5EF4-FFF2-40B4-BE49-F238E27FC236}">
                <a16:creationId xmlns:a16="http://schemas.microsoft.com/office/drawing/2014/main" id="{225421B8-F5A8-3F44-B658-9E18C4A2015F}"/>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3542556" y="4963961"/>
            <a:ext cx="4922245" cy="1264079"/>
          </a:xfrm>
          <a:prstGeom prst="rect">
            <a:avLst/>
          </a:prstGeom>
        </p:spPr>
      </p:pic>
      <p:pic>
        <p:nvPicPr>
          <p:cNvPr id="173" name="Picture 172">
            <a:extLst>
              <a:ext uri="{FF2B5EF4-FFF2-40B4-BE49-F238E27FC236}">
                <a16:creationId xmlns:a16="http://schemas.microsoft.com/office/drawing/2014/main" id="{77894507-6AB8-FB4D-BB04-05685AD246FD}"/>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2676839" y="1578133"/>
            <a:ext cx="5080000" cy="1221740"/>
          </a:xfrm>
          <a:prstGeom prst="rect">
            <a:avLst/>
          </a:prstGeom>
        </p:spPr>
      </p:pic>
      <p:pic>
        <p:nvPicPr>
          <p:cNvPr id="175" name="Picture 174">
            <a:extLst>
              <a:ext uri="{FF2B5EF4-FFF2-40B4-BE49-F238E27FC236}">
                <a16:creationId xmlns:a16="http://schemas.microsoft.com/office/drawing/2014/main" id="{E7104782-5A5E-0043-977A-91B39FE13554}"/>
              </a:ext>
            </a:extLst>
          </p:cNvPr>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6857131" y="1060614"/>
            <a:ext cx="4461108" cy="2778053"/>
          </a:xfrm>
          <a:prstGeom prst="rect">
            <a:avLst/>
          </a:prstGeom>
        </p:spPr>
      </p:pic>
      <p:pic>
        <p:nvPicPr>
          <p:cNvPr id="177" name="Picture 176">
            <a:extLst>
              <a:ext uri="{FF2B5EF4-FFF2-40B4-BE49-F238E27FC236}">
                <a16:creationId xmlns:a16="http://schemas.microsoft.com/office/drawing/2014/main" id="{354DB90B-3D9A-154C-9A31-8A8BAC176340}"/>
              </a:ext>
            </a:extLst>
          </p:cNvPr>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1655137" y="3709889"/>
            <a:ext cx="3986735" cy="2232572"/>
          </a:xfrm>
          <a:prstGeom prst="rect">
            <a:avLst/>
          </a:prstGeom>
        </p:spPr>
      </p:pic>
      <p:pic>
        <p:nvPicPr>
          <p:cNvPr id="179" name="Picture 178">
            <a:extLst>
              <a:ext uri="{FF2B5EF4-FFF2-40B4-BE49-F238E27FC236}">
                <a16:creationId xmlns:a16="http://schemas.microsoft.com/office/drawing/2014/main" id="{944DA4B8-6CAC-4346-BBD8-7450E2728441}"/>
              </a:ext>
            </a:extLst>
          </p:cNvPr>
          <p:cNvPicPr>
            <a:picLocks noChangeAspect="1"/>
          </p:cNvPicPr>
          <p:nvPr/>
        </p:nvPicPr>
        <p:blipFill>
          <a:blip r:embed="rId24">
            <a:extLst>
              <a:ext uri="{28A0092B-C50C-407E-A947-70E740481C1C}">
                <a14:useLocalDpi xmlns:a14="http://schemas.microsoft.com/office/drawing/2010/main" val="0"/>
              </a:ext>
            </a:extLst>
          </a:blip>
          <a:stretch>
            <a:fillRect/>
          </a:stretch>
        </p:blipFill>
        <p:spPr>
          <a:xfrm>
            <a:off x="4391470" y="2058557"/>
            <a:ext cx="3821197" cy="3072243"/>
          </a:xfrm>
          <a:prstGeom prst="rect">
            <a:avLst/>
          </a:prstGeom>
        </p:spPr>
      </p:pic>
      <p:pic>
        <p:nvPicPr>
          <p:cNvPr id="181" name="Picture 180">
            <a:extLst>
              <a:ext uri="{FF2B5EF4-FFF2-40B4-BE49-F238E27FC236}">
                <a16:creationId xmlns:a16="http://schemas.microsoft.com/office/drawing/2014/main" id="{131FFCA6-F693-F94D-8BCA-1B37D89094BB}"/>
              </a:ext>
            </a:extLst>
          </p:cNvPr>
          <p:cNvPicPr>
            <a:picLocks noChangeAspect="1"/>
          </p:cNvPicPr>
          <p:nvPr/>
        </p:nvPicPr>
        <p:blipFill>
          <a:blip r:embed="rId25">
            <a:extLst>
              <a:ext uri="{28A0092B-C50C-407E-A947-70E740481C1C}">
                <a14:useLocalDpi xmlns:a14="http://schemas.microsoft.com/office/drawing/2010/main" val="0"/>
              </a:ext>
            </a:extLst>
          </a:blip>
          <a:stretch>
            <a:fillRect/>
          </a:stretch>
        </p:blipFill>
        <p:spPr>
          <a:xfrm>
            <a:off x="7253860" y="2411544"/>
            <a:ext cx="3810000" cy="3810000"/>
          </a:xfrm>
          <a:prstGeom prst="rect">
            <a:avLst/>
          </a:prstGeom>
        </p:spPr>
      </p:pic>
      <p:pic>
        <p:nvPicPr>
          <p:cNvPr id="183" name="Picture 182">
            <a:extLst>
              <a:ext uri="{FF2B5EF4-FFF2-40B4-BE49-F238E27FC236}">
                <a16:creationId xmlns:a16="http://schemas.microsoft.com/office/drawing/2014/main" id="{8DD7ABB7-9044-D34C-B41C-A5D165D50A27}"/>
              </a:ext>
            </a:extLst>
          </p:cNvPr>
          <p:cNvPicPr>
            <a:picLocks noChangeAspect="1"/>
          </p:cNvPicPr>
          <p:nvPr/>
        </p:nvPicPr>
        <p:blipFill>
          <a:blip r:embed="rId26">
            <a:extLst>
              <a:ext uri="{28A0092B-C50C-407E-A947-70E740481C1C}">
                <a14:useLocalDpi xmlns:a14="http://schemas.microsoft.com/office/drawing/2010/main" val="0"/>
              </a:ext>
            </a:extLst>
          </a:blip>
          <a:stretch>
            <a:fillRect/>
          </a:stretch>
        </p:blipFill>
        <p:spPr>
          <a:xfrm>
            <a:off x="3900899" y="1427624"/>
            <a:ext cx="4394637" cy="2292536"/>
          </a:xfrm>
          <a:prstGeom prst="rect">
            <a:avLst/>
          </a:prstGeom>
        </p:spPr>
      </p:pic>
      <p:pic>
        <p:nvPicPr>
          <p:cNvPr id="185" name="Picture 184">
            <a:extLst>
              <a:ext uri="{FF2B5EF4-FFF2-40B4-BE49-F238E27FC236}">
                <a16:creationId xmlns:a16="http://schemas.microsoft.com/office/drawing/2014/main" id="{DFAC1B03-A471-864E-8804-4ED7C324A65F}"/>
              </a:ext>
            </a:extLst>
          </p:cNvPr>
          <p:cNvPicPr>
            <a:picLocks noChangeAspect="1"/>
          </p:cNvPicPr>
          <p:nvPr/>
        </p:nvPicPr>
        <p:blipFill>
          <a:blip r:embed="rId27">
            <a:extLst>
              <a:ext uri="{28A0092B-C50C-407E-A947-70E740481C1C}">
                <a14:useLocalDpi xmlns:a14="http://schemas.microsoft.com/office/drawing/2010/main" val="0"/>
              </a:ext>
            </a:extLst>
          </a:blip>
          <a:stretch>
            <a:fillRect/>
          </a:stretch>
        </p:blipFill>
        <p:spPr>
          <a:xfrm>
            <a:off x="896217" y="1490037"/>
            <a:ext cx="4939496" cy="1786708"/>
          </a:xfrm>
          <a:prstGeom prst="rect">
            <a:avLst/>
          </a:prstGeom>
        </p:spPr>
      </p:pic>
      <p:pic>
        <p:nvPicPr>
          <p:cNvPr id="187" name="Picture 186">
            <a:extLst>
              <a:ext uri="{FF2B5EF4-FFF2-40B4-BE49-F238E27FC236}">
                <a16:creationId xmlns:a16="http://schemas.microsoft.com/office/drawing/2014/main" id="{1F70A8D9-9639-7642-940F-A95EBC16A80E}"/>
              </a:ext>
            </a:extLst>
          </p:cNvPr>
          <p:cNvPicPr>
            <a:picLocks noChangeAspect="1"/>
          </p:cNvPicPr>
          <p:nvPr/>
        </p:nvPicPr>
        <p:blipFill>
          <a:blip r:embed="rId28">
            <a:extLst>
              <a:ext uri="{28A0092B-C50C-407E-A947-70E740481C1C}">
                <a14:useLocalDpi xmlns:a14="http://schemas.microsoft.com/office/drawing/2010/main" val="0"/>
              </a:ext>
            </a:extLst>
          </a:blip>
          <a:stretch>
            <a:fillRect/>
          </a:stretch>
        </p:blipFill>
        <p:spPr>
          <a:xfrm>
            <a:off x="6286916" y="4459865"/>
            <a:ext cx="5097681" cy="789923"/>
          </a:xfrm>
          <a:prstGeom prst="rect">
            <a:avLst/>
          </a:prstGeom>
        </p:spPr>
      </p:pic>
      <p:pic>
        <p:nvPicPr>
          <p:cNvPr id="189" name="Picture 188">
            <a:extLst>
              <a:ext uri="{FF2B5EF4-FFF2-40B4-BE49-F238E27FC236}">
                <a16:creationId xmlns:a16="http://schemas.microsoft.com/office/drawing/2014/main" id="{C64DAEDF-D4D5-7C41-8260-4E71330CBA5B}"/>
              </a:ext>
            </a:extLst>
          </p:cNvPr>
          <p:cNvPicPr>
            <a:picLocks noChangeAspect="1"/>
          </p:cNvPicPr>
          <p:nvPr/>
        </p:nvPicPr>
        <p:blipFill>
          <a:blip r:embed="rId29">
            <a:extLst>
              <a:ext uri="{28A0092B-C50C-407E-A947-70E740481C1C}">
                <a14:useLocalDpi xmlns:a14="http://schemas.microsoft.com/office/drawing/2010/main" val="0"/>
              </a:ext>
            </a:extLst>
          </a:blip>
          <a:stretch>
            <a:fillRect/>
          </a:stretch>
        </p:blipFill>
        <p:spPr>
          <a:xfrm>
            <a:off x="7651368" y="1595942"/>
            <a:ext cx="3587161" cy="2394261"/>
          </a:xfrm>
          <a:prstGeom prst="rect">
            <a:avLst/>
          </a:prstGeom>
        </p:spPr>
      </p:pic>
      <p:pic>
        <p:nvPicPr>
          <p:cNvPr id="191" name="Picture 190">
            <a:extLst>
              <a:ext uri="{FF2B5EF4-FFF2-40B4-BE49-F238E27FC236}">
                <a16:creationId xmlns:a16="http://schemas.microsoft.com/office/drawing/2014/main" id="{4D83772F-52F9-5C4C-95CC-B240F9D3A3CD}"/>
              </a:ext>
            </a:extLst>
          </p:cNvPr>
          <p:cNvPicPr>
            <a:picLocks noChangeAspect="1"/>
          </p:cNvPicPr>
          <p:nvPr/>
        </p:nvPicPr>
        <p:blipFill>
          <a:blip r:embed="rId30">
            <a:extLst>
              <a:ext uri="{28A0092B-C50C-407E-A947-70E740481C1C}">
                <a14:useLocalDpi xmlns:a14="http://schemas.microsoft.com/office/drawing/2010/main" val="0"/>
              </a:ext>
            </a:extLst>
          </a:blip>
          <a:stretch>
            <a:fillRect/>
          </a:stretch>
        </p:blipFill>
        <p:spPr>
          <a:xfrm>
            <a:off x="2695615" y="3168501"/>
            <a:ext cx="4870895" cy="1790383"/>
          </a:xfrm>
          <a:prstGeom prst="rect">
            <a:avLst/>
          </a:prstGeom>
        </p:spPr>
      </p:pic>
      <p:pic>
        <p:nvPicPr>
          <p:cNvPr id="193" name="Picture 192">
            <a:extLst>
              <a:ext uri="{FF2B5EF4-FFF2-40B4-BE49-F238E27FC236}">
                <a16:creationId xmlns:a16="http://schemas.microsoft.com/office/drawing/2014/main" id="{BCE7C82C-CBF9-1A48-BF3A-EB49308A1322}"/>
              </a:ext>
            </a:extLst>
          </p:cNvPr>
          <p:cNvPicPr>
            <a:picLocks noChangeAspect="1"/>
          </p:cNvPicPr>
          <p:nvPr/>
        </p:nvPicPr>
        <p:blipFill>
          <a:blip r:embed="rId31">
            <a:extLst>
              <a:ext uri="{28A0092B-C50C-407E-A947-70E740481C1C}">
                <a14:useLocalDpi xmlns:a14="http://schemas.microsoft.com/office/drawing/2010/main" val="0"/>
              </a:ext>
            </a:extLst>
          </a:blip>
          <a:stretch>
            <a:fillRect/>
          </a:stretch>
        </p:blipFill>
        <p:spPr>
          <a:xfrm>
            <a:off x="8697114" y="3861656"/>
            <a:ext cx="2417469" cy="2417469"/>
          </a:xfrm>
          <a:prstGeom prst="rect">
            <a:avLst/>
          </a:prstGeom>
        </p:spPr>
      </p:pic>
      <p:pic>
        <p:nvPicPr>
          <p:cNvPr id="195" name="Picture 194">
            <a:extLst>
              <a:ext uri="{FF2B5EF4-FFF2-40B4-BE49-F238E27FC236}">
                <a16:creationId xmlns:a16="http://schemas.microsoft.com/office/drawing/2014/main" id="{90EADC6E-9012-D543-83CB-00F1462A35E3}"/>
              </a:ext>
            </a:extLst>
          </p:cNvPr>
          <p:cNvPicPr>
            <a:picLocks noChangeAspect="1"/>
          </p:cNvPicPr>
          <p:nvPr/>
        </p:nvPicPr>
        <p:blipFill>
          <a:blip r:embed="rId32">
            <a:extLst>
              <a:ext uri="{28A0092B-C50C-407E-A947-70E740481C1C}">
                <a14:useLocalDpi xmlns:a14="http://schemas.microsoft.com/office/drawing/2010/main" val="0"/>
              </a:ext>
            </a:extLst>
          </a:blip>
          <a:stretch>
            <a:fillRect/>
          </a:stretch>
        </p:blipFill>
        <p:spPr>
          <a:xfrm>
            <a:off x="917319" y="3724662"/>
            <a:ext cx="4688968" cy="1554953"/>
          </a:xfrm>
          <a:prstGeom prst="rect">
            <a:avLst/>
          </a:prstGeom>
        </p:spPr>
      </p:pic>
      <p:pic>
        <p:nvPicPr>
          <p:cNvPr id="197" name="Picture 196">
            <a:extLst>
              <a:ext uri="{FF2B5EF4-FFF2-40B4-BE49-F238E27FC236}">
                <a16:creationId xmlns:a16="http://schemas.microsoft.com/office/drawing/2014/main" id="{44AE4962-B402-6C40-A0E3-A8B9AB8C2E1B}"/>
              </a:ext>
            </a:extLst>
          </p:cNvPr>
          <p:cNvPicPr>
            <a:picLocks noChangeAspect="1"/>
          </p:cNvPicPr>
          <p:nvPr/>
        </p:nvPicPr>
        <p:blipFill>
          <a:blip r:embed="rId33">
            <a:extLst>
              <a:ext uri="{28A0092B-C50C-407E-A947-70E740481C1C}">
                <a14:useLocalDpi xmlns:a14="http://schemas.microsoft.com/office/drawing/2010/main" val="0"/>
              </a:ext>
            </a:extLst>
          </a:blip>
          <a:stretch>
            <a:fillRect/>
          </a:stretch>
        </p:blipFill>
        <p:spPr>
          <a:xfrm>
            <a:off x="7891431" y="1597050"/>
            <a:ext cx="2726037" cy="2726037"/>
          </a:xfrm>
          <a:prstGeom prst="rect">
            <a:avLst/>
          </a:prstGeom>
        </p:spPr>
      </p:pic>
      <p:pic>
        <p:nvPicPr>
          <p:cNvPr id="199" name="Picture 198">
            <a:extLst>
              <a:ext uri="{FF2B5EF4-FFF2-40B4-BE49-F238E27FC236}">
                <a16:creationId xmlns:a16="http://schemas.microsoft.com/office/drawing/2014/main" id="{E7FB83A0-1AB5-3D4F-BD8B-37B5BA367121}"/>
              </a:ext>
            </a:extLst>
          </p:cNvPr>
          <p:cNvPicPr>
            <a:picLocks noChangeAspect="1"/>
          </p:cNvPicPr>
          <p:nvPr/>
        </p:nvPicPr>
        <p:blipFill>
          <a:blip r:embed="rId34">
            <a:extLst>
              <a:ext uri="{28A0092B-C50C-407E-A947-70E740481C1C}">
                <a14:useLocalDpi xmlns:a14="http://schemas.microsoft.com/office/drawing/2010/main" val="0"/>
              </a:ext>
            </a:extLst>
          </a:blip>
          <a:stretch>
            <a:fillRect/>
          </a:stretch>
        </p:blipFill>
        <p:spPr>
          <a:xfrm>
            <a:off x="1918096" y="1429203"/>
            <a:ext cx="5385677" cy="1410827"/>
          </a:xfrm>
          <a:prstGeom prst="rect">
            <a:avLst/>
          </a:prstGeom>
        </p:spPr>
      </p:pic>
      <p:pic>
        <p:nvPicPr>
          <p:cNvPr id="201" name="Picture 200">
            <a:extLst>
              <a:ext uri="{FF2B5EF4-FFF2-40B4-BE49-F238E27FC236}">
                <a16:creationId xmlns:a16="http://schemas.microsoft.com/office/drawing/2014/main" id="{9324E161-4156-6F45-89E7-285233F18990}"/>
              </a:ext>
            </a:extLst>
          </p:cNvPr>
          <p:cNvPicPr>
            <a:picLocks noChangeAspect="1"/>
          </p:cNvPicPr>
          <p:nvPr/>
        </p:nvPicPr>
        <p:blipFill>
          <a:blip r:embed="rId35">
            <a:extLst>
              <a:ext uri="{28A0092B-C50C-407E-A947-70E740481C1C}">
                <a14:useLocalDpi xmlns:a14="http://schemas.microsoft.com/office/drawing/2010/main" val="0"/>
              </a:ext>
            </a:extLst>
          </a:blip>
          <a:stretch>
            <a:fillRect/>
          </a:stretch>
        </p:blipFill>
        <p:spPr>
          <a:xfrm>
            <a:off x="5646104" y="1882452"/>
            <a:ext cx="2748424" cy="3141056"/>
          </a:xfrm>
          <a:prstGeom prst="rect">
            <a:avLst/>
          </a:prstGeom>
        </p:spPr>
      </p:pic>
      <p:pic>
        <p:nvPicPr>
          <p:cNvPr id="203" name="Picture 202">
            <a:extLst>
              <a:ext uri="{FF2B5EF4-FFF2-40B4-BE49-F238E27FC236}">
                <a16:creationId xmlns:a16="http://schemas.microsoft.com/office/drawing/2014/main" id="{4050B91E-EA90-164A-90A4-06CF80825D3A}"/>
              </a:ext>
            </a:extLst>
          </p:cNvPr>
          <p:cNvPicPr>
            <a:picLocks noChangeAspect="1"/>
          </p:cNvPicPr>
          <p:nvPr/>
        </p:nvPicPr>
        <p:blipFill>
          <a:blip r:embed="rId36">
            <a:extLst>
              <a:ext uri="{28A0092B-C50C-407E-A947-70E740481C1C}">
                <a14:useLocalDpi xmlns:a14="http://schemas.microsoft.com/office/drawing/2010/main" val="0"/>
              </a:ext>
            </a:extLst>
          </a:blip>
          <a:stretch>
            <a:fillRect/>
          </a:stretch>
        </p:blipFill>
        <p:spPr>
          <a:xfrm>
            <a:off x="1128497" y="2343659"/>
            <a:ext cx="2745320" cy="2745320"/>
          </a:xfrm>
          <a:prstGeom prst="rect">
            <a:avLst/>
          </a:prstGeom>
        </p:spPr>
      </p:pic>
      <p:pic>
        <p:nvPicPr>
          <p:cNvPr id="205" name="Picture 204">
            <a:extLst>
              <a:ext uri="{FF2B5EF4-FFF2-40B4-BE49-F238E27FC236}">
                <a16:creationId xmlns:a16="http://schemas.microsoft.com/office/drawing/2014/main" id="{4D673A37-FA7C-E54B-AD48-99614125EFFD}"/>
              </a:ext>
            </a:extLst>
          </p:cNvPr>
          <p:cNvPicPr>
            <a:picLocks noChangeAspect="1"/>
          </p:cNvPicPr>
          <p:nvPr/>
        </p:nvPicPr>
        <p:blipFill>
          <a:blip r:embed="rId37">
            <a:extLst>
              <a:ext uri="{28A0092B-C50C-407E-A947-70E740481C1C}">
                <a14:useLocalDpi xmlns:a14="http://schemas.microsoft.com/office/drawing/2010/main" val="0"/>
              </a:ext>
            </a:extLst>
          </a:blip>
          <a:stretch>
            <a:fillRect/>
          </a:stretch>
        </p:blipFill>
        <p:spPr>
          <a:xfrm>
            <a:off x="5895666" y="4433871"/>
            <a:ext cx="5217069" cy="1037191"/>
          </a:xfrm>
          <a:prstGeom prst="rect">
            <a:avLst/>
          </a:prstGeom>
        </p:spPr>
      </p:pic>
      <p:pic>
        <p:nvPicPr>
          <p:cNvPr id="209" name="Picture 208">
            <a:extLst>
              <a:ext uri="{FF2B5EF4-FFF2-40B4-BE49-F238E27FC236}">
                <a16:creationId xmlns:a16="http://schemas.microsoft.com/office/drawing/2014/main" id="{B8A7A8C4-1F3E-5E45-ABC5-50E19F65E313}"/>
              </a:ext>
            </a:extLst>
          </p:cNvPr>
          <p:cNvPicPr>
            <a:picLocks noChangeAspect="1"/>
          </p:cNvPicPr>
          <p:nvPr/>
        </p:nvPicPr>
        <p:blipFill>
          <a:blip r:embed="rId38">
            <a:extLst>
              <a:ext uri="{28A0092B-C50C-407E-A947-70E740481C1C}">
                <a14:useLocalDpi xmlns:a14="http://schemas.microsoft.com/office/drawing/2010/main" val="0"/>
              </a:ext>
            </a:extLst>
          </a:blip>
          <a:stretch>
            <a:fillRect/>
          </a:stretch>
        </p:blipFill>
        <p:spPr>
          <a:xfrm>
            <a:off x="3930223" y="1380095"/>
            <a:ext cx="2626519" cy="2626519"/>
          </a:xfrm>
          <a:prstGeom prst="rect">
            <a:avLst/>
          </a:prstGeom>
        </p:spPr>
      </p:pic>
      <p:pic>
        <p:nvPicPr>
          <p:cNvPr id="211" name="Picture 210">
            <a:extLst>
              <a:ext uri="{FF2B5EF4-FFF2-40B4-BE49-F238E27FC236}">
                <a16:creationId xmlns:a16="http://schemas.microsoft.com/office/drawing/2014/main" id="{C7B89CBA-9C8B-D848-97EC-60D6C3674241}"/>
              </a:ext>
            </a:extLst>
          </p:cNvPr>
          <p:cNvPicPr>
            <a:picLocks noChangeAspect="1"/>
          </p:cNvPicPr>
          <p:nvPr/>
        </p:nvPicPr>
        <p:blipFill>
          <a:blip r:embed="rId39">
            <a:extLst>
              <a:ext uri="{28A0092B-C50C-407E-A947-70E740481C1C}">
                <a14:useLocalDpi xmlns:a14="http://schemas.microsoft.com/office/drawing/2010/main" val="0"/>
              </a:ext>
            </a:extLst>
          </a:blip>
          <a:stretch>
            <a:fillRect/>
          </a:stretch>
        </p:blipFill>
        <p:spPr>
          <a:xfrm>
            <a:off x="3159937" y="4337218"/>
            <a:ext cx="6253955" cy="1598861"/>
          </a:xfrm>
          <a:prstGeom prst="rect">
            <a:avLst/>
          </a:prstGeom>
        </p:spPr>
      </p:pic>
      <p:pic>
        <p:nvPicPr>
          <p:cNvPr id="213" name="Picture 212">
            <a:extLst>
              <a:ext uri="{FF2B5EF4-FFF2-40B4-BE49-F238E27FC236}">
                <a16:creationId xmlns:a16="http://schemas.microsoft.com/office/drawing/2014/main" id="{73174D81-8473-CB49-9F23-6FF4F9842A95}"/>
              </a:ext>
            </a:extLst>
          </p:cNvPr>
          <p:cNvPicPr>
            <a:picLocks noChangeAspect="1"/>
          </p:cNvPicPr>
          <p:nvPr/>
        </p:nvPicPr>
        <p:blipFill>
          <a:blip r:embed="rId40">
            <a:extLst>
              <a:ext uri="{28A0092B-C50C-407E-A947-70E740481C1C}">
                <a14:useLocalDpi xmlns:a14="http://schemas.microsoft.com/office/drawing/2010/main" val="0"/>
              </a:ext>
            </a:extLst>
          </a:blip>
          <a:stretch>
            <a:fillRect/>
          </a:stretch>
        </p:blipFill>
        <p:spPr>
          <a:xfrm>
            <a:off x="5216839" y="1856304"/>
            <a:ext cx="4741333" cy="3048000"/>
          </a:xfrm>
          <a:prstGeom prst="rect">
            <a:avLst/>
          </a:prstGeom>
        </p:spPr>
      </p:pic>
      <p:pic>
        <p:nvPicPr>
          <p:cNvPr id="215" name="Picture 214">
            <a:extLst>
              <a:ext uri="{FF2B5EF4-FFF2-40B4-BE49-F238E27FC236}">
                <a16:creationId xmlns:a16="http://schemas.microsoft.com/office/drawing/2014/main" id="{8BC103D3-BD78-0E47-A2A1-75361B1DB649}"/>
              </a:ext>
            </a:extLst>
          </p:cNvPr>
          <p:cNvPicPr>
            <a:picLocks noChangeAspect="1"/>
          </p:cNvPicPr>
          <p:nvPr/>
        </p:nvPicPr>
        <p:blipFill>
          <a:blip r:embed="rId41">
            <a:extLst>
              <a:ext uri="{28A0092B-C50C-407E-A947-70E740481C1C}">
                <a14:useLocalDpi xmlns:a14="http://schemas.microsoft.com/office/drawing/2010/main" val="0"/>
              </a:ext>
            </a:extLst>
          </a:blip>
          <a:stretch>
            <a:fillRect/>
          </a:stretch>
        </p:blipFill>
        <p:spPr>
          <a:xfrm>
            <a:off x="1587641" y="2297953"/>
            <a:ext cx="4894056" cy="1585921"/>
          </a:xfrm>
          <a:prstGeom prst="rect">
            <a:avLst/>
          </a:prstGeom>
        </p:spPr>
      </p:pic>
      <p:pic>
        <p:nvPicPr>
          <p:cNvPr id="217" name="Picture 216">
            <a:extLst>
              <a:ext uri="{FF2B5EF4-FFF2-40B4-BE49-F238E27FC236}">
                <a16:creationId xmlns:a16="http://schemas.microsoft.com/office/drawing/2014/main" id="{3E099222-EABC-9043-9ED1-65ABC04B0A46}"/>
              </a:ext>
            </a:extLst>
          </p:cNvPr>
          <p:cNvPicPr>
            <a:picLocks noChangeAspect="1"/>
          </p:cNvPicPr>
          <p:nvPr/>
        </p:nvPicPr>
        <p:blipFill>
          <a:blip r:embed="rId42">
            <a:extLst>
              <a:ext uri="{28A0092B-C50C-407E-A947-70E740481C1C}">
                <a14:useLocalDpi xmlns:a14="http://schemas.microsoft.com/office/drawing/2010/main" val="0"/>
              </a:ext>
            </a:extLst>
          </a:blip>
          <a:stretch>
            <a:fillRect/>
          </a:stretch>
        </p:blipFill>
        <p:spPr>
          <a:xfrm>
            <a:off x="6080699" y="2883355"/>
            <a:ext cx="4853253" cy="2086048"/>
          </a:xfrm>
          <a:prstGeom prst="rect">
            <a:avLst/>
          </a:prstGeom>
        </p:spPr>
      </p:pic>
      <p:pic>
        <p:nvPicPr>
          <p:cNvPr id="219" name="Picture 218">
            <a:extLst>
              <a:ext uri="{FF2B5EF4-FFF2-40B4-BE49-F238E27FC236}">
                <a16:creationId xmlns:a16="http://schemas.microsoft.com/office/drawing/2014/main" id="{6D950E76-44C8-614D-8716-9591CEFB2FFB}"/>
              </a:ext>
            </a:extLst>
          </p:cNvPr>
          <p:cNvPicPr>
            <a:picLocks noChangeAspect="1"/>
          </p:cNvPicPr>
          <p:nvPr/>
        </p:nvPicPr>
        <p:blipFill>
          <a:blip r:embed="rId43">
            <a:extLst>
              <a:ext uri="{28A0092B-C50C-407E-A947-70E740481C1C}">
                <a14:useLocalDpi xmlns:a14="http://schemas.microsoft.com/office/drawing/2010/main" val="0"/>
              </a:ext>
            </a:extLst>
          </a:blip>
          <a:stretch>
            <a:fillRect/>
          </a:stretch>
        </p:blipFill>
        <p:spPr>
          <a:xfrm>
            <a:off x="4438286" y="1636685"/>
            <a:ext cx="6293447" cy="1058496"/>
          </a:xfrm>
          <a:prstGeom prst="rect">
            <a:avLst/>
          </a:prstGeom>
        </p:spPr>
      </p:pic>
      <p:pic>
        <p:nvPicPr>
          <p:cNvPr id="221" name="Picture 220">
            <a:extLst>
              <a:ext uri="{FF2B5EF4-FFF2-40B4-BE49-F238E27FC236}">
                <a16:creationId xmlns:a16="http://schemas.microsoft.com/office/drawing/2014/main" id="{F30F7F12-7AF8-084E-9B0D-3328ADF12C67}"/>
              </a:ext>
            </a:extLst>
          </p:cNvPr>
          <p:cNvPicPr>
            <a:picLocks noChangeAspect="1"/>
          </p:cNvPicPr>
          <p:nvPr/>
        </p:nvPicPr>
        <p:blipFill>
          <a:blip r:embed="rId44">
            <a:extLst>
              <a:ext uri="{28A0092B-C50C-407E-A947-70E740481C1C}">
                <a14:useLocalDpi xmlns:a14="http://schemas.microsoft.com/office/drawing/2010/main" val="0"/>
              </a:ext>
            </a:extLst>
          </a:blip>
          <a:stretch>
            <a:fillRect/>
          </a:stretch>
        </p:blipFill>
        <p:spPr>
          <a:xfrm>
            <a:off x="1442009" y="2845242"/>
            <a:ext cx="2598984" cy="2062685"/>
          </a:xfrm>
          <a:prstGeom prst="rect">
            <a:avLst/>
          </a:prstGeom>
        </p:spPr>
      </p:pic>
      <p:pic>
        <p:nvPicPr>
          <p:cNvPr id="223" name="Picture 222">
            <a:extLst>
              <a:ext uri="{FF2B5EF4-FFF2-40B4-BE49-F238E27FC236}">
                <a16:creationId xmlns:a16="http://schemas.microsoft.com/office/drawing/2014/main" id="{1F7694F1-C70E-3648-AC66-338B3F3EC7E2}"/>
              </a:ext>
            </a:extLst>
          </p:cNvPr>
          <p:cNvPicPr>
            <a:picLocks noChangeAspect="1"/>
          </p:cNvPicPr>
          <p:nvPr/>
        </p:nvPicPr>
        <p:blipFill>
          <a:blip r:embed="rId45">
            <a:extLst>
              <a:ext uri="{28A0092B-C50C-407E-A947-70E740481C1C}">
                <a14:useLocalDpi xmlns:a14="http://schemas.microsoft.com/office/drawing/2010/main" val="0"/>
              </a:ext>
            </a:extLst>
          </a:blip>
          <a:stretch>
            <a:fillRect/>
          </a:stretch>
        </p:blipFill>
        <p:spPr>
          <a:xfrm>
            <a:off x="4736051" y="1441501"/>
            <a:ext cx="5266267" cy="2743200"/>
          </a:xfrm>
          <a:prstGeom prst="rect">
            <a:avLst/>
          </a:prstGeom>
        </p:spPr>
      </p:pic>
      <p:pic>
        <p:nvPicPr>
          <p:cNvPr id="225" name="Picture 224">
            <a:extLst>
              <a:ext uri="{FF2B5EF4-FFF2-40B4-BE49-F238E27FC236}">
                <a16:creationId xmlns:a16="http://schemas.microsoft.com/office/drawing/2014/main" id="{63484165-85C0-1C44-B3C3-BCA3DC4D59C5}"/>
              </a:ext>
            </a:extLst>
          </p:cNvPr>
          <p:cNvPicPr>
            <a:picLocks noChangeAspect="1"/>
          </p:cNvPicPr>
          <p:nvPr/>
        </p:nvPicPr>
        <p:blipFill>
          <a:blip r:embed="rId46">
            <a:extLst>
              <a:ext uri="{28A0092B-C50C-407E-A947-70E740481C1C}">
                <a14:useLocalDpi xmlns:a14="http://schemas.microsoft.com/office/drawing/2010/main" val="0"/>
              </a:ext>
            </a:extLst>
          </a:blip>
          <a:stretch>
            <a:fillRect/>
          </a:stretch>
        </p:blipFill>
        <p:spPr>
          <a:xfrm>
            <a:off x="614070" y="2949666"/>
            <a:ext cx="6549101" cy="938741"/>
          </a:xfrm>
          <a:prstGeom prst="rect">
            <a:avLst/>
          </a:prstGeom>
        </p:spPr>
      </p:pic>
      <p:pic>
        <p:nvPicPr>
          <p:cNvPr id="227" name="Picture 226">
            <a:extLst>
              <a:ext uri="{FF2B5EF4-FFF2-40B4-BE49-F238E27FC236}">
                <a16:creationId xmlns:a16="http://schemas.microsoft.com/office/drawing/2014/main" id="{D3EF1BC1-8BF9-A245-B097-0B2D251F2DBD}"/>
              </a:ext>
            </a:extLst>
          </p:cNvPr>
          <p:cNvPicPr>
            <a:picLocks noChangeAspect="1"/>
          </p:cNvPicPr>
          <p:nvPr/>
        </p:nvPicPr>
        <p:blipFill>
          <a:blip r:embed="rId47">
            <a:extLst>
              <a:ext uri="{28A0092B-C50C-407E-A947-70E740481C1C}">
                <a14:useLocalDpi xmlns:a14="http://schemas.microsoft.com/office/drawing/2010/main" val="0"/>
              </a:ext>
            </a:extLst>
          </a:blip>
          <a:stretch>
            <a:fillRect/>
          </a:stretch>
        </p:blipFill>
        <p:spPr>
          <a:xfrm>
            <a:off x="6028889" y="3770350"/>
            <a:ext cx="3024859" cy="2444085"/>
          </a:xfrm>
          <a:prstGeom prst="rect">
            <a:avLst/>
          </a:prstGeom>
        </p:spPr>
      </p:pic>
      <p:pic>
        <p:nvPicPr>
          <p:cNvPr id="231" name="Picture 230">
            <a:extLst>
              <a:ext uri="{FF2B5EF4-FFF2-40B4-BE49-F238E27FC236}">
                <a16:creationId xmlns:a16="http://schemas.microsoft.com/office/drawing/2014/main" id="{2016ACB2-82AC-0142-87DC-99ED24325089}"/>
              </a:ext>
            </a:extLst>
          </p:cNvPr>
          <p:cNvPicPr>
            <a:picLocks noChangeAspect="1"/>
          </p:cNvPicPr>
          <p:nvPr/>
        </p:nvPicPr>
        <p:blipFill>
          <a:blip r:embed="rId48">
            <a:extLst>
              <a:ext uri="{28A0092B-C50C-407E-A947-70E740481C1C}">
                <a14:useLocalDpi xmlns:a14="http://schemas.microsoft.com/office/drawing/2010/main" val="0"/>
              </a:ext>
            </a:extLst>
          </a:blip>
          <a:stretch>
            <a:fillRect/>
          </a:stretch>
        </p:blipFill>
        <p:spPr>
          <a:xfrm>
            <a:off x="1541763" y="5078741"/>
            <a:ext cx="5074039" cy="1262872"/>
          </a:xfrm>
          <a:prstGeom prst="rect">
            <a:avLst/>
          </a:prstGeom>
        </p:spPr>
      </p:pic>
      <p:pic>
        <p:nvPicPr>
          <p:cNvPr id="233" name="Picture 232">
            <a:extLst>
              <a:ext uri="{FF2B5EF4-FFF2-40B4-BE49-F238E27FC236}">
                <a16:creationId xmlns:a16="http://schemas.microsoft.com/office/drawing/2014/main" id="{B16D5CF7-7CDE-814A-9578-9A225622291B}"/>
              </a:ext>
            </a:extLst>
          </p:cNvPr>
          <p:cNvPicPr>
            <a:picLocks noChangeAspect="1"/>
          </p:cNvPicPr>
          <p:nvPr/>
        </p:nvPicPr>
        <p:blipFill>
          <a:blip r:embed="rId49">
            <a:extLst>
              <a:ext uri="{28A0092B-C50C-407E-A947-70E740481C1C}">
                <a14:useLocalDpi xmlns:a14="http://schemas.microsoft.com/office/drawing/2010/main" val="0"/>
              </a:ext>
            </a:extLst>
          </a:blip>
          <a:stretch>
            <a:fillRect/>
          </a:stretch>
        </p:blipFill>
        <p:spPr>
          <a:xfrm>
            <a:off x="3522746" y="1941374"/>
            <a:ext cx="4728925" cy="1280751"/>
          </a:xfrm>
          <a:prstGeom prst="rect">
            <a:avLst/>
          </a:prstGeom>
        </p:spPr>
      </p:pic>
      <p:pic>
        <p:nvPicPr>
          <p:cNvPr id="235" name="Picture 234">
            <a:extLst>
              <a:ext uri="{FF2B5EF4-FFF2-40B4-BE49-F238E27FC236}">
                <a16:creationId xmlns:a16="http://schemas.microsoft.com/office/drawing/2014/main" id="{F9AAAE69-977A-B644-A272-31990C82897E}"/>
              </a:ext>
            </a:extLst>
          </p:cNvPr>
          <p:cNvPicPr>
            <a:picLocks noChangeAspect="1"/>
          </p:cNvPicPr>
          <p:nvPr/>
        </p:nvPicPr>
        <p:blipFill>
          <a:blip r:embed="rId50">
            <a:extLst>
              <a:ext uri="{28A0092B-C50C-407E-A947-70E740481C1C}">
                <a14:useLocalDpi xmlns:a14="http://schemas.microsoft.com/office/drawing/2010/main" val="0"/>
              </a:ext>
            </a:extLst>
          </a:blip>
          <a:stretch>
            <a:fillRect/>
          </a:stretch>
        </p:blipFill>
        <p:spPr>
          <a:xfrm>
            <a:off x="1689881" y="2882185"/>
            <a:ext cx="2795287" cy="2795287"/>
          </a:xfrm>
          <a:prstGeom prst="rect">
            <a:avLst/>
          </a:prstGeom>
        </p:spPr>
      </p:pic>
      <p:pic>
        <p:nvPicPr>
          <p:cNvPr id="237" name="Picture 236">
            <a:extLst>
              <a:ext uri="{FF2B5EF4-FFF2-40B4-BE49-F238E27FC236}">
                <a16:creationId xmlns:a16="http://schemas.microsoft.com/office/drawing/2014/main" id="{D6D676CA-AADE-5D48-A65C-EBAE5015B247}"/>
              </a:ext>
            </a:extLst>
          </p:cNvPr>
          <p:cNvPicPr>
            <a:picLocks noChangeAspect="1"/>
          </p:cNvPicPr>
          <p:nvPr/>
        </p:nvPicPr>
        <p:blipFill>
          <a:blip r:embed="rId51">
            <a:extLst>
              <a:ext uri="{28A0092B-C50C-407E-A947-70E740481C1C}">
                <a14:useLocalDpi xmlns:a14="http://schemas.microsoft.com/office/drawing/2010/main" val="0"/>
              </a:ext>
            </a:extLst>
          </a:blip>
          <a:stretch>
            <a:fillRect/>
          </a:stretch>
        </p:blipFill>
        <p:spPr>
          <a:xfrm>
            <a:off x="7498202" y="3994990"/>
            <a:ext cx="3817748" cy="2145089"/>
          </a:xfrm>
          <a:prstGeom prst="rect">
            <a:avLst/>
          </a:prstGeom>
        </p:spPr>
      </p:pic>
      <p:pic>
        <p:nvPicPr>
          <p:cNvPr id="239" name="Picture 238">
            <a:extLst>
              <a:ext uri="{FF2B5EF4-FFF2-40B4-BE49-F238E27FC236}">
                <a16:creationId xmlns:a16="http://schemas.microsoft.com/office/drawing/2014/main" id="{40D49D80-5708-CA41-A14B-514A773D1081}"/>
              </a:ext>
            </a:extLst>
          </p:cNvPr>
          <p:cNvPicPr>
            <a:picLocks noChangeAspect="1"/>
          </p:cNvPicPr>
          <p:nvPr/>
        </p:nvPicPr>
        <p:blipFill>
          <a:blip r:embed="rId52">
            <a:extLst>
              <a:ext uri="{28A0092B-C50C-407E-A947-70E740481C1C}">
                <a14:useLocalDpi xmlns:a14="http://schemas.microsoft.com/office/drawing/2010/main" val="0"/>
              </a:ext>
            </a:extLst>
          </a:blip>
          <a:stretch>
            <a:fillRect/>
          </a:stretch>
        </p:blipFill>
        <p:spPr>
          <a:xfrm>
            <a:off x="2960647" y="2466477"/>
            <a:ext cx="3286879" cy="2575153"/>
          </a:xfrm>
          <a:prstGeom prst="rect">
            <a:avLst/>
          </a:prstGeom>
        </p:spPr>
      </p:pic>
      <p:pic>
        <p:nvPicPr>
          <p:cNvPr id="243" name="Picture 242">
            <a:extLst>
              <a:ext uri="{FF2B5EF4-FFF2-40B4-BE49-F238E27FC236}">
                <a16:creationId xmlns:a16="http://schemas.microsoft.com/office/drawing/2014/main" id="{EE60109A-E50D-0E43-9FCD-ADA7C6A919B1}"/>
              </a:ext>
            </a:extLst>
          </p:cNvPr>
          <p:cNvPicPr>
            <a:picLocks noChangeAspect="1"/>
          </p:cNvPicPr>
          <p:nvPr/>
        </p:nvPicPr>
        <p:blipFill>
          <a:blip r:embed="rId53">
            <a:extLst>
              <a:ext uri="{28A0092B-C50C-407E-A947-70E740481C1C}">
                <a14:useLocalDpi xmlns:a14="http://schemas.microsoft.com/office/drawing/2010/main" val="0"/>
              </a:ext>
            </a:extLst>
          </a:blip>
          <a:stretch>
            <a:fillRect/>
          </a:stretch>
        </p:blipFill>
        <p:spPr>
          <a:xfrm>
            <a:off x="1158125" y="2540604"/>
            <a:ext cx="5697780" cy="1005491"/>
          </a:xfrm>
          <a:prstGeom prst="rect">
            <a:avLst/>
          </a:prstGeom>
        </p:spPr>
      </p:pic>
      <p:pic>
        <p:nvPicPr>
          <p:cNvPr id="245" name="Picture 244">
            <a:extLst>
              <a:ext uri="{FF2B5EF4-FFF2-40B4-BE49-F238E27FC236}">
                <a16:creationId xmlns:a16="http://schemas.microsoft.com/office/drawing/2014/main" id="{98EB7492-232A-4C4A-9788-1BC9CA820666}"/>
              </a:ext>
            </a:extLst>
          </p:cNvPr>
          <p:cNvPicPr>
            <a:picLocks noChangeAspect="1"/>
          </p:cNvPicPr>
          <p:nvPr/>
        </p:nvPicPr>
        <p:blipFill>
          <a:blip r:embed="rId54">
            <a:extLst>
              <a:ext uri="{28A0092B-C50C-407E-A947-70E740481C1C}">
                <a14:useLocalDpi xmlns:a14="http://schemas.microsoft.com/office/drawing/2010/main" val="0"/>
              </a:ext>
            </a:extLst>
          </a:blip>
          <a:stretch>
            <a:fillRect/>
          </a:stretch>
        </p:blipFill>
        <p:spPr>
          <a:xfrm>
            <a:off x="4407112" y="3511115"/>
            <a:ext cx="6386611" cy="1378024"/>
          </a:xfrm>
          <a:prstGeom prst="rect">
            <a:avLst/>
          </a:prstGeom>
        </p:spPr>
      </p:pic>
      <p:pic>
        <p:nvPicPr>
          <p:cNvPr id="249" name="Picture 248">
            <a:extLst>
              <a:ext uri="{FF2B5EF4-FFF2-40B4-BE49-F238E27FC236}">
                <a16:creationId xmlns:a16="http://schemas.microsoft.com/office/drawing/2014/main" id="{E99BE19E-0123-C84C-9AF3-41146BC6DC66}"/>
              </a:ext>
            </a:extLst>
          </p:cNvPr>
          <p:cNvPicPr>
            <a:picLocks noChangeAspect="1"/>
          </p:cNvPicPr>
          <p:nvPr/>
        </p:nvPicPr>
        <p:blipFill>
          <a:blip r:embed="rId55">
            <a:extLst>
              <a:ext uri="{28A0092B-C50C-407E-A947-70E740481C1C}">
                <a14:useLocalDpi xmlns:a14="http://schemas.microsoft.com/office/drawing/2010/main" val="0"/>
              </a:ext>
            </a:extLst>
          </a:blip>
          <a:stretch>
            <a:fillRect/>
          </a:stretch>
        </p:blipFill>
        <p:spPr>
          <a:xfrm>
            <a:off x="1836416" y="3973465"/>
            <a:ext cx="3541333" cy="1475556"/>
          </a:xfrm>
          <a:prstGeom prst="rect">
            <a:avLst/>
          </a:prstGeom>
        </p:spPr>
      </p:pic>
      <p:pic>
        <p:nvPicPr>
          <p:cNvPr id="251" name="Picture 250">
            <a:extLst>
              <a:ext uri="{FF2B5EF4-FFF2-40B4-BE49-F238E27FC236}">
                <a16:creationId xmlns:a16="http://schemas.microsoft.com/office/drawing/2014/main" id="{FF5EAA23-93CD-7B4B-B8A1-A31A8D615BFD}"/>
              </a:ext>
            </a:extLst>
          </p:cNvPr>
          <p:cNvPicPr>
            <a:picLocks noChangeAspect="1"/>
          </p:cNvPicPr>
          <p:nvPr/>
        </p:nvPicPr>
        <p:blipFill>
          <a:blip r:embed="rId56">
            <a:extLst>
              <a:ext uri="{28A0092B-C50C-407E-A947-70E740481C1C}">
                <a14:useLocalDpi xmlns:a14="http://schemas.microsoft.com/office/drawing/2010/main" val="0"/>
              </a:ext>
            </a:extLst>
          </a:blip>
          <a:stretch>
            <a:fillRect/>
          </a:stretch>
        </p:blipFill>
        <p:spPr>
          <a:xfrm>
            <a:off x="6019637" y="3185468"/>
            <a:ext cx="3702875" cy="2773581"/>
          </a:xfrm>
          <a:prstGeom prst="rect">
            <a:avLst/>
          </a:prstGeom>
        </p:spPr>
      </p:pic>
      <p:pic>
        <p:nvPicPr>
          <p:cNvPr id="253" name="Picture 252">
            <a:extLst>
              <a:ext uri="{FF2B5EF4-FFF2-40B4-BE49-F238E27FC236}">
                <a16:creationId xmlns:a16="http://schemas.microsoft.com/office/drawing/2014/main" id="{5882C93F-F66A-654E-8664-A5CE843849F7}"/>
              </a:ext>
            </a:extLst>
          </p:cNvPr>
          <p:cNvPicPr>
            <a:picLocks noChangeAspect="1"/>
          </p:cNvPicPr>
          <p:nvPr/>
        </p:nvPicPr>
        <p:blipFill>
          <a:blip r:embed="rId57">
            <a:extLst>
              <a:ext uri="{28A0092B-C50C-407E-A947-70E740481C1C}">
                <a14:useLocalDpi xmlns:a14="http://schemas.microsoft.com/office/drawing/2010/main" val="0"/>
              </a:ext>
            </a:extLst>
          </a:blip>
          <a:stretch>
            <a:fillRect/>
          </a:stretch>
        </p:blipFill>
        <p:spPr>
          <a:xfrm>
            <a:off x="273620" y="1868629"/>
            <a:ext cx="5650737" cy="1187808"/>
          </a:xfrm>
          <a:prstGeom prst="rect">
            <a:avLst/>
          </a:prstGeom>
        </p:spPr>
      </p:pic>
      <p:pic>
        <p:nvPicPr>
          <p:cNvPr id="255" name="Picture 254">
            <a:extLst>
              <a:ext uri="{FF2B5EF4-FFF2-40B4-BE49-F238E27FC236}">
                <a16:creationId xmlns:a16="http://schemas.microsoft.com/office/drawing/2014/main" id="{455A1229-D4FF-D846-A056-198DB87E03C7}"/>
              </a:ext>
            </a:extLst>
          </p:cNvPr>
          <p:cNvPicPr>
            <a:picLocks noChangeAspect="1"/>
          </p:cNvPicPr>
          <p:nvPr/>
        </p:nvPicPr>
        <p:blipFill>
          <a:blip r:embed="rId58">
            <a:extLst>
              <a:ext uri="{28A0092B-C50C-407E-A947-70E740481C1C}">
                <a14:useLocalDpi xmlns:a14="http://schemas.microsoft.com/office/drawing/2010/main" val="0"/>
              </a:ext>
            </a:extLst>
          </a:blip>
          <a:stretch>
            <a:fillRect/>
          </a:stretch>
        </p:blipFill>
        <p:spPr>
          <a:xfrm>
            <a:off x="4977932" y="3583208"/>
            <a:ext cx="5350301" cy="1556217"/>
          </a:xfrm>
          <a:prstGeom prst="rect">
            <a:avLst/>
          </a:prstGeom>
        </p:spPr>
      </p:pic>
      <p:pic>
        <p:nvPicPr>
          <p:cNvPr id="257" name="Picture 256">
            <a:extLst>
              <a:ext uri="{FF2B5EF4-FFF2-40B4-BE49-F238E27FC236}">
                <a16:creationId xmlns:a16="http://schemas.microsoft.com/office/drawing/2014/main" id="{244C7140-C984-5342-ACA2-C3B380C21E55}"/>
              </a:ext>
            </a:extLst>
          </p:cNvPr>
          <p:cNvPicPr>
            <a:picLocks noChangeAspect="1"/>
          </p:cNvPicPr>
          <p:nvPr/>
        </p:nvPicPr>
        <p:blipFill>
          <a:blip r:embed="rId59">
            <a:extLst>
              <a:ext uri="{28A0092B-C50C-407E-A947-70E740481C1C}">
                <a14:useLocalDpi xmlns:a14="http://schemas.microsoft.com/office/drawing/2010/main" val="0"/>
              </a:ext>
            </a:extLst>
          </a:blip>
          <a:stretch>
            <a:fillRect/>
          </a:stretch>
        </p:blipFill>
        <p:spPr>
          <a:xfrm>
            <a:off x="2725048" y="4854181"/>
            <a:ext cx="4857104" cy="1020983"/>
          </a:xfrm>
          <a:prstGeom prst="rect">
            <a:avLst/>
          </a:prstGeom>
        </p:spPr>
      </p:pic>
      <p:pic>
        <p:nvPicPr>
          <p:cNvPr id="259" name="Picture 258">
            <a:extLst>
              <a:ext uri="{FF2B5EF4-FFF2-40B4-BE49-F238E27FC236}">
                <a16:creationId xmlns:a16="http://schemas.microsoft.com/office/drawing/2014/main" id="{B72B801D-8D89-1A4C-B4FB-3DE904E8AEA7}"/>
              </a:ext>
            </a:extLst>
          </p:cNvPr>
          <p:cNvPicPr>
            <a:picLocks noChangeAspect="1"/>
          </p:cNvPicPr>
          <p:nvPr/>
        </p:nvPicPr>
        <p:blipFill>
          <a:blip r:embed="rId60">
            <a:extLst>
              <a:ext uri="{28A0092B-C50C-407E-A947-70E740481C1C}">
                <a14:useLocalDpi xmlns:a14="http://schemas.microsoft.com/office/drawing/2010/main" val="0"/>
              </a:ext>
            </a:extLst>
          </a:blip>
          <a:stretch>
            <a:fillRect/>
          </a:stretch>
        </p:blipFill>
        <p:spPr>
          <a:xfrm>
            <a:off x="4653314" y="1821922"/>
            <a:ext cx="4271919" cy="1708767"/>
          </a:xfrm>
          <a:prstGeom prst="rect">
            <a:avLst/>
          </a:prstGeom>
        </p:spPr>
      </p:pic>
      <p:pic>
        <p:nvPicPr>
          <p:cNvPr id="261" name="Picture 260">
            <a:extLst>
              <a:ext uri="{FF2B5EF4-FFF2-40B4-BE49-F238E27FC236}">
                <a16:creationId xmlns:a16="http://schemas.microsoft.com/office/drawing/2014/main" id="{F1BCED15-4A56-D34B-B367-F56497FCFC32}"/>
              </a:ext>
            </a:extLst>
          </p:cNvPr>
          <p:cNvPicPr>
            <a:picLocks noChangeAspect="1"/>
          </p:cNvPicPr>
          <p:nvPr/>
        </p:nvPicPr>
        <p:blipFill>
          <a:blip r:embed="rId61">
            <a:extLst>
              <a:ext uri="{28A0092B-C50C-407E-A947-70E740481C1C}">
                <a14:useLocalDpi xmlns:a14="http://schemas.microsoft.com/office/drawing/2010/main" val="0"/>
              </a:ext>
            </a:extLst>
          </a:blip>
          <a:stretch>
            <a:fillRect/>
          </a:stretch>
        </p:blipFill>
        <p:spPr>
          <a:xfrm>
            <a:off x="1909139" y="2774488"/>
            <a:ext cx="4370336" cy="2486824"/>
          </a:xfrm>
          <a:prstGeom prst="rect">
            <a:avLst/>
          </a:prstGeom>
        </p:spPr>
      </p:pic>
      <p:pic>
        <p:nvPicPr>
          <p:cNvPr id="265" name="Picture 264">
            <a:extLst>
              <a:ext uri="{FF2B5EF4-FFF2-40B4-BE49-F238E27FC236}">
                <a16:creationId xmlns:a16="http://schemas.microsoft.com/office/drawing/2014/main" id="{B4D31B71-7966-1C49-BE1C-F359070B14FB}"/>
              </a:ext>
            </a:extLst>
          </p:cNvPr>
          <p:cNvPicPr>
            <a:picLocks noChangeAspect="1"/>
          </p:cNvPicPr>
          <p:nvPr/>
        </p:nvPicPr>
        <p:blipFill>
          <a:blip r:embed="rId62">
            <a:extLst>
              <a:ext uri="{28A0092B-C50C-407E-A947-70E740481C1C}">
                <a14:useLocalDpi xmlns:a14="http://schemas.microsoft.com/office/drawing/2010/main" val="0"/>
              </a:ext>
            </a:extLst>
          </a:blip>
          <a:stretch>
            <a:fillRect/>
          </a:stretch>
        </p:blipFill>
        <p:spPr>
          <a:xfrm>
            <a:off x="4868355" y="3506625"/>
            <a:ext cx="4828668" cy="2245551"/>
          </a:xfrm>
          <a:prstGeom prst="rect">
            <a:avLst/>
          </a:prstGeom>
        </p:spPr>
      </p:pic>
      <p:pic>
        <p:nvPicPr>
          <p:cNvPr id="267" name="Picture 266">
            <a:extLst>
              <a:ext uri="{FF2B5EF4-FFF2-40B4-BE49-F238E27FC236}">
                <a16:creationId xmlns:a16="http://schemas.microsoft.com/office/drawing/2014/main" id="{23731B4C-63B7-384C-B38B-9B6D0CF55FC2}"/>
              </a:ext>
            </a:extLst>
          </p:cNvPr>
          <p:cNvPicPr>
            <a:picLocks noChangeAspect="1"/>
          </p:cNvPicPr>
          <p:nvPr/>
        </p:nvPicPr>
        <p:blipFill>
          <a:blip r:embed="rId63">
            <a:extLst>
              <a:ext uri="{28A0092B-C50C-407E-A947-70E740481C1C}">
                <a14:useLocalDpi xmlns:a14="http://schemas.microsoft.com/office/drawing/2010/main" val="0"/>
              </a:ext>
            </a:extLst>
          </a:blip>
          <a:stretch>
            <a:fillRect/>
          </a:stretch>
        </p:blipFill>
        <p:spPr>
          <a:xfrm>
            <a:off x="7163171" y="1517206"/>
            <a:ext cx="4499763" cy="2264121"/>
          </a:xfrm>
          <a:prstGeom prst="rect">
            <a:avLst/>
          </a:prstGeom>
        </p:spPr>
      </p:pic>
      <p:sp>
        <p:nvSpPr>
          <p:cNvPr id="68" name="Title 1">
            <a:extLst>
              <a:ext uri="{FF2B5EF4-FFF2-40B4-BE49-F238E27FC236}">
                <a16:creationId xmlns:a16="http://schemas.microsoft.com/office/drawing/2014/main" id="{1F010333-5D3D-DD45-9364-E75F4A057C3C}"/>
              </a:ext>
            </a:extLst>
          </p:cNvPr>
          <p:cNvSpPr txBox="1">
            <a:spLocks/>
          </p:cNvSpPr>
          <p:nvPr/>
        </p:nvSpPr>
        <p:spPr>
          <a:xfrm>
            <a:off x="1981200" y="274638"/>
            <a:ext cx="8229600" cy="1143000"/>
          </a:xfrm>
          <a:prstGeom prst="rect">
            <a:avLst/>
          </a:prstGeom>
        </p:spPr>
        <p:txBody>
          <a:bodyPr vert="horz" lIns="45720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dirty="0">
                <a:solidFill>
                  <a:srgbClr val="BF1E2E"/>
                </a:solidFill>
                <a:latin typeface="Arial"/>
                <a:cs typeface="Arial"/>
              </a:rPr>
              <a:t>The List is Endless</a:t>
            </a:r>
            <a:endParaRPr lang="en-US" sz="4000" dirty="0">
              <a:solidFill>
                <a:srgbClr val="BF1E2E"/>
              </a:solidFill>
              <a:latin typeface="Arial"/>
              <a:cs typeface="Arial"/>
            </a:endParaRPr>
          </a:p>
        </p:txBody>
      </p:sp>
      <p:pic>
        <p:nvPicPr>
          <p:cNvPr id="11" name="Picture 10">
            <a:extLst>
              <a:ext uri="{FF2B5EF4-FFF2-40B4-BE49-F238E27FC236}">
                <a16:creationId xmlns:a16="http://schemas.microsoft.com/office/drawing/2014/main" id="{0726E4FD-05FD-0A4A-B12B-FF409835C057}"/>
              </a:ext>
            </a:extLst>
          </p:cNvPr>
          <p:cNvPicPr>
            <a:picLocks noChangeAspect="1"/>
          </p:cNvPicPr>
          <p:nvPr/>
        </p:nvPicPr>
        <p:blipFill>
          <a:blip r:embed="rId64"/>
          <a:stretch>
            <a:fillRect/>
          </a:stretch>
        </p:blipFill>
        <p:spPr>
          <a:xfrm>
            <a:off x="1301721" y="4088845"/>
            <a:ext cx="6303277" cy="982097"/>
          </a:xfrm>
          <a:prstGeom prst="rect">
            <a:avLst/>
          </a:prstGeom>
        </p:spPr>
      </p:pic>
    </p:spTree>
    <p:extLst>
      <p:ext uri="{BB962C8B-B14F-4D97-AF65-F5344CB8AC3E}">
        <p14:creationId xmlns:p14="http://schemas.microsoft.com/office/powerpoint/2010/main" val="42320444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accel="50000" decel="50000" fill="hold" nodeType="clickEffect">
                                  <p:stCondLst>
                                    <p:cond delay="250"/>
                                  </p:stCondLst>
                                  <p:childTnLst>
                                    <p:set>
                                      <p:cBhvr>
                                        <p:cTn id="6" dur="1" fill="hold">
                                          <p:stCondLst>
                                            <p:cond delay="0"/>
                                          </p:stCondLst>
                                        </p:cTn>
                                        <p:tgtEl>
                                          <p:spTgt spid="143"/>
                                        </p:tgtEl>
                                        <p:attrNameLst>
                                          <p:attrName>style.visibility</p:attrName>
                                        </p:attrNameLst>
                                      </p:cBhvr>
                                      <p:to>
                                        <p:strVal val="visible"/>
                                      </p:to>
                                    </p:set>
                                    <p:anim calcmode="lin" valueType="num">
                                      <p:cBhvr additive="base">
                                        <p:cTn id="7" dur="1500" fill="hold"/>
                                        <p:tgtEl>
                                          <p:spTgt spid="143"/>
                                        </p:tgtEl>
                                        <p:attrNameLst>
                                          <p:attrName>ppt_x</p:attrName>
                                        </p:attrNameLst>
                                      </p:cBhvr>
                                      <p:tavLst>
                                        <p:tav tm="0">
                                          <p:val>
                                            <p:strVal val="#ppt_x"/>
                                          </p:val>
                                        </p:tav>
                                        <p:tav tm="100000">
                                          <p:val>
                                            <p:strVal val="#ppt_x"/>
                                          </p:val>
                                        </p:tav>
                                      </p:tavLst>
                                    </p:anim>
                                    <p:anim calcmode="lin" valueType="num">
                                      <p:cBhvr additive="base">
                                        <p:cTn id="8" dur="1500" fill="hold"/>
                                        <p:tgtEl>
                                          <p:spTgt spid="143"/>
                                        </p:tgtEl>
                                        <p:attrNameLst>
                                          <p:attrName>ppt_y</p:attrName>
                                        </p:attrNameLst>
                                      </p:cBhvr>
                                      <p:tavLst>
                                        <p:tav tm="0">
                                          <p:val>
                                            <p:strVal val="1+#ppt_h/2"/>
                                          </p:val>
                                        </p:tav>
                                        <p:tav tm="100000">
                                          <p:val>
                                            <p:strVal val="#ppt_y"/>
                                          </p:val>
                                        </p:tav>
                                      </p:tavLst>
                                    </p:anim>
                                  </p:childTnLst>
                                  <p:subTnLst>
                                    <p:set>
                                      <p:cBhvr override="childStyle">
                                        <p:cTn dur="1" fill="hold" display="0" masterRel="sameClick" afterEffect="1">
                                          <p:stCondLst>
                                            <p:cond evt="end" delay="0">
                                              <p:tn val="5"/>
                                            </p:cond>
                                          </p:stCondLst>
                                        </p:cTn>
                                        <p:tgtEl>
                                          <p:spTgt spid="143"/>
                                        </p:tgtEl>
                                        <p:attrNameLst>
                                          <p:attrName>style.visibility</p:attrName>
                                        </p:attrNameLst>
                                      </p:cBhvr>
                                      <p:to>
                                        <p:strVal val="hidden"/>
                                      </p:to>
                                    </p:set>
                                  </p:subTnLst>
                                </p:cTn>
                              </p:par>
                            </p:childTnLst>
                          </p:cTn>
                        </p:par>
                        <p:par>
                          <p:cTn id="9" fill="hold">
                            <p:stCondLst>
                              <p:cond delay="1750"/>
                            </p:stCondLst>
                            <p:childTnLst>
                              <p:par>
                                <p:cTn id="10" presetID="2" presetClass="entr" presetSubtype="1" accel="50000" decel="50000" fill="hold" nodeType="afterEffect">
                                  <p:stCondLst>
                                    <p:cond delay="250"/>
                                  </p:stCondLst>
                                  <p:childTnLst>
                                    <p:set>
                                      <p:cBhvr>
                                        <p:cTn id="11" dur="1" fill="hold">
                                          <p:stCondLst>
                                            <p:cond delay="0"/>
                                          </p:stCondLst>
                                        </p:cTn>
                                        <p:tgtEl>
                                          <p:spTgt spid="145"/>
                                        </p:tgtEl>
                                        <p:attrNameLst>
                                          <p:attrName>style.visibility</p:attrName>
                                        </p:attrNameLst>
                                      </p:cBhvr>
                                      <p:to>
                                        <p:strVal val="visible"/>
                                      </p:to>
                                    </p:set>
                                    <p:anim calcmode="lin" valueType="num">
                                      <p:cBhvr additive="base">
                                        <p:cTn id="12" dur="1500" fill="hold"/>
                                        <p:tgtEl>
                                          <p:spTgt spid="145"/>
                                        </p:tgtEl>
                                        <p:attrNameLst>
                                          <p:attrName>ppt_x</p:attrName>
                                        </p:attrNameLst>
                                      </p:cBhvr>
                                      <p:tavLst>
                                        <p:tav tm="0">
                                          <p:val>
                                            <p:strVal val="#ppt_x"/>
                                          </p:val>
                                        </p:tav>
                                        <p:tav tm="100000">
                                          <p:val>
                                            <p:strVal val="#ppt_x"/>
                                          </p:val>
                                        </p:tav>
                                      </p:tavLst>
                                    </p:anim>
                                    <p:anim calcmode="lin" valueType="num">
                                      <p:cBhvr additive="base">
                                        <p:cTn id="13" dur="1500" fill="hold"/>
                                        <p:tgtEl>
                                          <p:spTgt spid="145"/>
                                        </p:tgtEl>
                                        <p:attrNameLst>
                                          <p:attrName>ppt_y</p:attrName>
                                        </p:attrNameLst>
                                      </p:cBhvr>
                                      <p:tavLst>
                                        <p:tav tm="0">
                                          <p:val>
                                            <p:strVal val="0-#ppt_h/2"/>
                                          </p:val>
                                        </p:tav>
                                        <p:tav tm="100000">
                                          <p:val>
                                            <p:strVal val="#ppt_y"/>
                                          </p:val>
                                        </p:tav>
                                      </p:tavLst>
                                    </p:anim>
                                  </p:childTnLst>
                                  <p:subTnLst>
                                    <p:set>
                                      <p:cBhvr override="childStyle">
                                        <p:cTn dur="1" fill="hold" display="0" masterRel="sameClick" afterEffect="1">
                                          <p:stCondLst>
                                            <p:cond evt="end" delay="0">
                                              <p:tn val="10"/>
                                            </p:cond>
                                          </p:stCondLst>
                                        </p:cTn>
                                        <p:tgtEl>
                                          <p:spTgt spid="145"/>
                                        </p:tgtEl>
                                        <p:attrNameLst>
                                          <p:attrName>style.visibility</p:attrName>
                                        </p:attrNameLst>
                                      </p:cBhvr>
                                      <p:to>
                                        <p:strVal val="hidden"/>
                                      </p:to>
                                    </p:set>
                                  </p:subTnLst>
                                </p:cTn>
                              </p:par>
                            </p:childTnLst>
                          </p:cTn>
                        </p:par>
                        <p:par>
                          <p:cTn id="14" fill="hold">
                            <p:stCondLst>
                              <p:cond delay="3500"/>
                            </p:stCondLst>
                            <p:childTnLst>
                              <p:par>
                                <p:cTn id="15" presetID="2" presetClass="entr" presetSubtype="8" accel="50000" decel="50000" fill="hold" nodeType="afterEffect">
                                  <p:stCondLst>
                                    <p:cond delay="250"/>
                                  </p:stCondLst>
                                  <p:childTnLst>
                                    <p:set>
                                      <p:cBhvr>
                                        <p:cTn id="16" dur="1" fill="hold">
                                          <p:stCondLst>
                                            <p:cond delay="0"/>
                                          </p:stCondLst>
                                        </p:cTn>
                                        <p:tgtEl>
                                          <p:spTgt spid="147"/>
                                        </p:tgtEl>
                                        <p:attrNameLst>
                                          <p:attrName>style.visibility</p:attrName>
                                        </p:attrNameLst>
                                      </p:cBhvr>
                                      <p:to>
                                        <p:strVal val="visible"/>
                                      </p:to>
                                    </p:set>
                                    <p:anim calcmode="lin" valueType="num">
                                      <p:cBhvr additive="base">
                                        <p:cTn id="17" dur="1500" fill="hold"/>
                                        <p:tgtEl>
                                          <p:spTgt spid="147"/>
                                        </p:tgtEl>
                                        <p:attrNameLst>
                                          <p:attrName>ppt_x</p:attrName>
                                        </p:attrNameLst>
                                      </p:cBhvr>
                                      <p:tavLst>
                                        <p:tav tm="0">
                                          <p:val>
                                            <p:strVal val="0-#ppt_w/2"/>
                                          </p:val>
                                        </p:tav>
                                        <p:tav tm="100000">
                                          <p:val>
                                            <p:strVal val="#ppt_x"/>
                                          </p:val>
                                        </p:tav>
                                      </p:tavLst>
                                    </p:anim>
                                    <p:anim calcmode="lin" valueType="num">
                                      <p:cBhvr additive="base">
                                        <p:cTn id="18" dur="1500" fill="hold"/>
                                        <p:tgtEl>
                                          <p:spTgt spid="147"/>
                                        </p:tgtEl>
                                        <p:attrNameLst>
                                          <p:attrName>ppt_y</p:attrName>
                                        </p:attrNameLst>
                                      </p:cBhvr>
                                      <p:tavLst>
                                        <p:tav tm="0">
                                          <p:val>
                                            <p:strVal val="#ppt_y"/>
                                          </p:val>
                                        </p:tav>
                                        <p:tav tm="100000">
                                          <p:val>
                                            <p:strVal val="#ppt_y"/>
                                          </p:val>
                                        </p:tav>
                                      </p:tavLst>
                                    </p:anim>
                                  </p:childTnLst>
                                  <p:subTnLst>
                                    <p:set>
                                      <p:cBhvr override="childStyle">
                                        <p:cTn dur="1" fill="hold" display="0" masterRel="sameClick" afterEffect="1">
                                          <p:stCondLst>
                                            <p:cond evt="end" delay="0">
                                              <p:tn val="15"/>
                                            </p:cond>
                                          </p:stCondLst>
                                        </p:cTn>
                                        <p:tgtEl>
                                          <p:spTgt spid="147"/>
                                        </p:tgtEl>
                                        <p:attrNameLst>
                                          <p:attrName>style.visibility</p:attrName>
                                        </p:attrNameLst>
                                      </p:cBhvr>
                                      <p:to>
                                        <p:strVal val="hidden"/>
                                      </p:to>
                                    </p:set>
                                  </p:subTnLst>
                                </p:cTn>
                              </p:par>
                            </p:childTnLst>
                          </p:cTn>
                        </p:par>
                        <p:par>
                          <p:cTn id="19" fill="hold">
                            <p:stCondLst>
                              <p:cond delay="5250"/>
                            </p:stCondLst>
                            <p:childTnLst>
                              <p:par>
                                <p:cTn id="20" presetID="2" presetClass="entr" presetSubtype="2" accel="50000" decel="50000" fill="hold" nodeType="afterEffect">
                                  <p:stCondLst>
                                    <p:cond delay="250"/>
                                  </p:stCondLst>
                                  <p:childTnLst>
                                    <p:set>
                                      <p:cBhvr>
                                        <p:cTn id="21" dur="1" fill="hold">
                                          <p:stCondLst>
                                            <p:cond delay="0"/>
                                          </p:stCondLst>
                                        </p:cTn>
                                        <p:tgtEl>
                                          <p:spTgt spid="149"/>
                                        </p:tgtEl>
                                        <p:attrNameLst>
                                          <p:attrName>style.visibility</p:attrName>
                                        </p:attrNameLst>
                                      </p:cBhvr>
                                      <p:to>
                                        <p:strVal val="visible"/>
                                      </p:to>
                                    </p:set>
                                    <p:anim calcmode="lin" valueType="num">
                                      <p:cBhvr additive="base">
                                        <p:cTn id="22" dur="1500" fill="hold"/>
                                        <p:tgtEl>
                                          <p:spTgt spid="149"/>
                                        </p:tgtEl>
                                        <p:attrNameLst>
                                          <p:attrName>ppt_x</p:attrName>
                                        </p:attrNameLst>
                                      </p:cBhvr>
                                      <p:tavLst>
                                        <p:tav tm="0">
                                          <p:val>
                                            <p:strVal val="1+#ppt_w/2"/>
                                          </p:val>
                                        </p:tav>
                                        <p:tav tm="100000">
                                          <p:val>
                                            <p:strVal val="#ppt_x"/>
                                          </p:val>
                                        </p:tav>
                                      </p:tavLst>
                                    </p:anim>
                                    <p:anim calcmode="lin" valueType="num">
                                      <p:cBhvr additive="base">
                                        <p:cTn id="23" dur="1500" fill="hold"/>
                                        <p:tgtEl>
                                          <p:spTgt spid="149"/>
                                        </p:tgtEl>
                                        <p:attrNameLst>
                                          <p:attrName>ppt_y</p:attrName>
                                        </p:attrNameLst>
                                      </p:cBhvr>
                                      <p:tavLst>
                                        <p:tav tm="0">
                                          <p:val>
                                            <p:strVal val="#ppt_y"/>
                                          </p:val>
                                        </p:tav>
                                        <p:tav tm="100000">
                                          <p:val>
                                            <p:strVal val="#ppt_y"/>
                                          </p:val>
                                        </p:tav>
                                      </p:tavLst>
                                    </p:anim>
                                  </p:childTnLst>
                                  <p:subTnLst>
                                    <p:set>
                                      <p:cBhvr override="childStyle">
                                        <p:cTn dur="1" fill="hold" display="0" masterRel="sameClick" afterEffect="1">
                                          <p:stCondLst>
                                            <p:cond evt="end" delay="0">
                                              <p:tn val="20"/>
                                            </p:cond>
                                          </p:stCondLst>
                                        </p:cTn>
                                        <p:tgtEl>
                                          <p:spTgt spid="149"/>
                                        </p:tgtEl>
                                        <p:attrNameLst>
                                          <p:attrName>style.visibility</p:attrName>
                                        </p:attrNameLst>
                                      </p:cBhvr>
                                      <p:to>
                                        <p:strVal val="hidden"/>
                                      </p:to>
                                    </p:set>
                                  </p:subTnLst>
                                </p:cTn>
                              </p:par>
                            </p:childTnLst>
                          </p:cTn>
                        </p:par>
                        <p:par>
                          <p:cTn id="24" fill="hold">
                            <p:stCondLst>
                              <p:cond delay="7000"/>
                            </p:stCondLst>
                            <p:childTnLst>
                              <p:par>
                                <p:cTn id="25" presetID="2" presetClass="entr" presetSubtype="9" accel="50000" decel="50000" fill="hold" nodeType="afterEffect">
                                  <p:stCondLst>
                                    <p:cond delay="250"/>
                                  </p:stCondLst>
                                  <p:childTnLst>
                                    <p:set>
                                      <p:cBhvr>
                                        <p:cTn id="26" dur="1" fill="hold">
                                          <p:stCondLst>
                                            <p:cond delay="0"/>
                                          </p:stCondLst>
                                        </p:cTn>
                                        <p:tgtEl>
                                          <p:spTgt spid="151"/>
                                        </p:tgtEl>
                                        <p:attrNameLst>
                                          <p:attrName>style.visibility</p:attrName>
                                        </p:attrNameLst>
                                      </p:cBhvr>
                                      <p:to>
                                        <p:strVal val="visible"/>
                                      </p:to>
                                    </p:set>
                                    <p:anim calcmode="lin" valueType="num">
                                      <p:cBhvr additive="base">
                                        <p:cTn id="27" dur="1500" fill="hold"/>
                                        <p:tgtEl>
                                          <p:spTgt spid="151"/>
                                        </p:tgtEl>
                                        <p:attrNameLst>
                                          <p:attrName>ppt_x</p:attrName>
                                        </p:attrNameLst>
                                      </p:cBhvr>
                                      <p:tavLst>
                                        <p:tav tm="0">
                                          <p:val>
                                            <p:strVal val="0-#ppt_w/2"/>
                                          </p:val>
                                        </p:tav>
                                        <p:tav tm="100000">
                                          <p:val>
                                            <p:strVal val="#ppt_x"/>
                                          </p:val>
                                        </p:tav>
                                      </p:tavLst>
                                    </p:anim>
                                    <p:anim calcmode="lin" valueType="num">
                                      <p:cBhvr additive="base">
                                        <p:cTn id="28" dur="1500" fill="hold"/>
                                        <p:tgtEl>
                                          <p:spTgt spid="151"/>
                                        </p:tgtEl>
                                        <p:attrNameLst>
                                          <p:attrName>ppt_y</p:attrName>
                                        </p:attrNameLst>
                                      </p:cBhvr>
                                      <p:tavLst>
                                        <p:tav tm="0">
                                          <p:val>
                                            <p:strVal val="0-#ppt_h/2"/>
                                          </p:val>
                                        </p:tav>
                                        <p:tav tm="100000">
                                          <p:val>
                                            <p:strVal val="#ppt_y"/>
                                          </p:val>
                                        </p:tav>
                                      </p:tavLst>
                                    </p:anim>
                                  </p:childTnLst>
                                  <p:subTnLst>
                                    <p:set>
                                      <p:cBhvr override="childStyle">
                                        <p:cTn dur="1" fill="hold" display="0" masterRel="sameClick" afterEffect="1">
                                          <p:stCondLst>
                                            <p:cond evt="end" delay="0">
                                              <p:tn val="25"/>
                                            </p:cond>
                                          </p:stCondLst>
                                        </p:cTn>
                                        <p:tgtEl>
                                          <p:spTgt spid="151"/>
                                        </p:tgtEl>
                                        <p:attrNameLst>
                                          <p:attrName>style.visibility</p:attrName>
                                        </p:attrNameLst>
                                      </p:cBhvr>
                                      <p:to>
                                        <p:strVal val="hidden"/>
                                      </p:to>
                                    </p:set>
                                  </p:subTnLst>
                                </p:cTn>
                              </p:par>
                            </p:childTnLst>
                          </p:cTn>
                        </p:par>
                        <p:par>
                          <p:cTn id="29" fill="hold">
                            <p:stCondLst>
                              <p:cond delay="8750"/>
                            </p:stCondLst>
                            <p:childTnLst>
                              <p:par>
                                <p:cTn id="30" presetID="2" presetClass="entr" presetSubtype="3" accel="50000" decel="50000" fill="hold" nodeType="afterEffect">
                                  <p:stCondLst>
                                    <p:cond delay="250"/>
                                  </p:stCondLst>
                                  <p:childTnLst>
                                    <p:set>
                                      <p:cBhvr>
                                        <p:cTn id="31" dur="1" fill="hold">
                                          <p:stCondLst>
                                            <p:cond delay="0"/>
                                          </p:stCondLst>
                                        </p:cTn>
                                        <p:tgtEl>
                                          <p:spTgt spid="153"/>
                                        </p:tgtEl>
                                        <p:attrNameLst>
                                          <p:attrName>style.visibility</p:attrName>
                                        </p:attrNameLst>
                                      </p:cBhvr>
                                      <p:to>
                                        <p:strVal val="visible"/>
                                      </p:to>
                                    </p:set>
                                    <p:anim calcmode="lin" valueType="num">
                                      <p:cBhvr additive="base">
                                        <p:cTn id="32" dur="1500" fill="hold"/>
                                        <p:tgtEl>
                                          <p:spTgt spid="153"/>
                                        </p:tgtEl>
                                        <p:attrNameLst>
                                          <p:attrName>ppt_x</p:attrName>
                                        </p:attrNameLst>
                                      </p:cBhvr>
                                      <p:tavLst>
                                        <p:tav tm="0">
                                          <p:val>
                                            <p:strVal val="1+#ppt_w/2"/>
                                          </p:val>
                                        </p:tav>
                                        <p:tav tm="100000">
                                          <p:val>
                                            <p:strVal val="#ppt_x"/>
                                          </p:val>
                                        </p:tav>
                                      </p:tavLst>
                                    </p:anim>
                                    <p:anim calcmode="lin" valueType="num">
                                      <p:cBhvr additive="base">
                                        <p:cTn id="33" dur="1500" fill="hold"/>
                                        <p:tgtEl>
                                          <p:spTgt spid="153"/>
                                        </p:tgtEl>
                                        <p:attrNameLst>
                                          <p:attrName>ppt_y</p:attrName>
                                        </p:attrNameLst>
                                      </p:cBhvr>
                                      <p:tavLst>
                                        <p:tav tm="0">
                                          <p:val>
                                            <p:strVal val="0-#ppt_h/2"/>
                                          </p:val>
                                        </p:tav>
                                        <p:tav tm="100000">
                                          <p:val>
                                            <p:strVal val="#ppt_y"/>
                                          </p:val>
                                        </p:tav>
                                      </p:tavLst>
                                    </p:anim>
                                  </p:childTnLst>
                                  <p:subTnLst>
                                    <p:set>
                                      <p:cBhvr override="childStyle">
                                        <p:cTn dur="1" fill="hold" display="0" masterRel="sameClick" afterEffect="1">
                                          <p:stCondLst>
                                            <p:cond evt="end" delay="0">
                                              <p:tn val="30"/>
                                            </p:cond>
                                          </p:stCondLst>
                                        </p:cTn>
                                        <p:tgtEl>
                                          <p:spTgt spid="153"/>
                                        </p:tgtEl>
                                        <p:attrNameLst>
                                          <p:attrName>style.visibility</p:attrName>
                                        </p:attrNameLst>
                                      </p:cBhvr>
                                      <p:to>
                                        <p:strVal val="hidden"/>
                                      </p:to>
                                    </p:set>
                                  </p:subTnLst>
                                </p:cTn>
                              </p:par>
                            </p:childTnLst>
                          </p:cTn>
                        </p:par>
                        <p:par>
                          <p:cTn id="34" fill="hold">
                            <p:stCondLst>
                              <p:cond delay="10500"/>
                            </p:stCondLst>
                            <p:childTnLst>
                              <p:par>
                                <p:cTn id="35" presetID="2" presetClass="entr" presetSubtype="12" accel="50000" decel="50000" fill="hold" nodeType="afterEffect">
                                  <p:stCondLst>
                                    <p:cond delay="250"/>
                                  </p:stCondLst>
                                  <p:childTnLst>
                                    <p:set>
                                      <p:cBhvr>
                                        <p:cTn id="36" dur="1" fill="hold">
                                          <p:stCondLst>
                                            <p:cond delay="0"/>
                                          </p:stCondLst>
                                        </p:cTn>
                                        <p:tgtEl>
                                          <p:spTgt spid="155"/>
                                        </p:tgtEl>
                                        <p:attrNameLst>
                                          <p:attrName>style.visibility</p:attrName>
                                        </p:attrNameLst>
                                      </p:cBhvr>
                                      <p:to>
                                        <p:strVal val="visible"/>
                                      </p:to>
                                    </p:set>
                                    <p:anim calcmode="lin" valueType="num">
                                      <p:cBhvr additive="base">
                                        <p:cTn id="37" dur="1500" fill="hold"/>
                                        <p:tgtEl>
                                          <p:spTgt spid="155"/>
                                        </p:tgtEl>
                                        <p:attrNameLst>
                                          <p:attrName>ppt_x</p:attrName>
                                        </p:attrNameLst>
                                      </p:cBhvr>
                                      <p:tavLst>
                                        <p:tav tm="0">
                                          <p:val>
                                            <p:strVal val="0-#ppt_w/2"/>
                                          </p:val>
                                        </p:tav>
                                        <p:tav tm="100000">
                                          <p:val>
                                            <p:strVal val="#ppt_x"/>
                                          </p:val>
                                        </p:tav>
                                      </p:tavLst>
                                    </p:anim>
                                    <p:anim calcmode="lin" valueType="num">
                                      <p:cBhvr additive="base">
                                        <p:cTn id="38" dur="1500" fill="hold"/>
                                        <p:tgtEl>
                                          <p:spTgt spid="155"/>
                                        </p:tgtEl>
                                        <p:attrNameLst>
                                          <p:attrName>ppt_y</p:attrName>
                                        </p:attrNameLst>
                                      </p:cBhvr>
                                      <p:tavLst>
                                        <p:tav tm="0">
                                          <p:val>
                                            <p:strVal val="1+#ppt_h/2"/>
                                          </p:val>
                                        </p:tav>
                                        <p:tav tm="100000">
                                          <p:val>
                                            <p:strVal val="#ppt_y"/>
                                          </p:val>
                                        </p:tav>
                                      </p:tavLst>
                                    </p:anim>
                                  </p:childTnLst>
                                  <p:subTnLst>
                                    <p:set>
                                      <p:cBhvr override="childStyle">
                                        <p:cTn dur="1" fill="hold" display="0" masterRel="sameClick" afterEffect="1">
                                          <p:stCondLst>
                                            <p:cond evt="end" delay="0">
                                              <p:tn val="35"/>
                                            </p:cond>
                                          </p:stCondLst>
                                        </p:cTn>
                                        <p:tgtEl>
                                          <p:spTgt spid="155"/>
                                        </p:tgtEl>
                                        <p:attrNameLst>
                                          <p:attrName>style.visibility</p:attrName>
                                        </p:attrNameLst>
                                      </p:cBhvr>
                                      <p:to>
                                        <p:strVal val="hidden"/>
                                      </p:to>
                                    </p:set>
                                  </p:subTnLst>
                                </p:cTn>
                              </p:par>
                            </p:childTnLst>
                          </p:cTn>
                        </p:par>
                        <p:par>
                          <p:cTn id="39" fill="hold">
                            <p:stCondLst>
                              <p:cond delay="12250"/>
                            </p:stCondLst>
                            <p:childTnLst>
                              <p:par>
                                <p:cTn id="40" presetID="2" presetClass="entr" presetSubtype="6" accel="50000" decel="50000" fill="hold" nodeType="afterEffect">
                                  <p:stCondLst>
                                    <p:cond delay="250"/>
                                  </p:stCondLst>
                                  <p:childTnLst>
                                    <p:set>
                                      <p:cBhvr>
                                        <p:cTn id="41" dur="1" fill="hold">
                                          <p:stCondLst>
                                            <p:cond delay="0"/>
                                          </p:stCondLst>
                                        </p:cTn>
                                        <p:tgtEl>
                                          <p:spTgt spid="157"/>
                                        </p:tgtEl>
                                        <p:attrNameLst>
                                          <p:attrName>style.visibility</p:attrName>
                                        </p:attrNameLst>
                                      </p:cBhvr>
                                      <p:to>
                                        <p:strVal val="visible"/>
                                      </p:to>
                                    </p:set>
                                    <p:anim calcmode="lin" valueType="num">
                                      <p:cBhvr additive="base">
                                        <p:cTn id="42" dur="1500" fill="hold"/>
                                        <p:tgtEl>
                                          <p:spTgt spid="157"/>
                                        </p:tgtEl>
                                        <p:attrNameLst>
                                          <p:attrName>ppt_x</p:attrName>
                                        </p:attrNameLst>
                                      </p:cBhvr>
                                      <p:tavLst>
                                        <p:tav tm="0">
                                          <p:val>
                                            <p:strVal val="1+#ppt_w/2"/>
                                          </p:val>
                                        </p:tav>
                                        <p:tav tm="100000">
                                          <p:val>
                                            <p:strVal val="#ppt_x"/>
                                          </p:val>
                                        </p:tav>
                                      </p:tavLst>
                                    </p:anim>
                                    <p:anim calcmode="lin" valueType="num">
                                      <p:cBhvr additive="base">
                                        <p:cTn id="43" dur="1500" fill="hold"/>
                                        <p:tgtEl>
                                          <p:spTgt spid="157"/>
                                        </p:tgtEl>
                                        <p:attrNameLst>
                                          <p:attrName>ppt_y</p:attrName>
                                        </p:attrNameLst>
                                      </p:cBhvr>
                                      <p:tavLst>
                                        <p:tav tm="0">
                                          <p:val>
                                            <p:strVal val="1+#ppt_h/2"/>
                                          </p:val>
                                        </p:tav>
                                        <p:tav tm="100000">
                                          <p:val>
                                            <p:strVal val="#ppt_y"/>
                                          </p:val>
                                        </p:tav>
                                      </p:tavLst>
                                    </p:anim>
                                  </p:childTnLst>
                                  <p:subTnLst>
                                    <p:set>
                                      <p:cBhvr override="childStyle">
                                        <p:cTn dur="1" fill="hold" display="0" masterRel="sameClick" afterEffect="1">
                                          <p:stCondLst>
                                            <p:cond evt="end" delay="0">
                                              <p:tn val="40"/>
                                            </p:cond>
                                          </p:stCondLst>
                                        </p:cTn>
                                        <p:tgtEl>
                                          <p:spTgt spid="157"/>
                                        </p:tgtEl>
                                        <p:attrNameLst>
                                          <p:attrName>style.visibility</p:attrName>
                                        </p:attrNameLst>
                                      </p:cBhvr>
                                      <p:to>
                                        <p:strVal val="hidden"/>
                                      </p:to>
                                    </p:set>
                                  </p:subTnLst>
                                </p:cTn>
                              </p:par>
                            </p:childTnLst>
                          </p:cTn>
                        </p:par>
                        <p:par>
                          <p:cTn id="44" fill="hold">
                            <p:stCondLst>
                              <p:cond delay="14000"/>
                            </p:stCondLst>
                            <p:childTnLst>
                              <p:par>
                                <p:cTn id="45" presetID="2" presetClass="entr" presetSubtype="4" accel="50000" decel="50000" fill="hold" nodeType="afterEffect">
                                  <p:stCondLst>
                                    <p:cond delay="250"/>
                                  </p:stCondLst>
                                  <p:childTnLst>
                                    <p:set>
                                      <p:cBhvr>
                                        <p:cTn id="46" dur="1" fill="hold">
                                          <p:stCondLst>
                                            <p:cond delay="0"/>
                                          </p:stCondLst>
                                        </p:cTn>
                                        <p:tgtEl>
                                          <p:spTgt spid="159"/>
                                        </p:tgtEl>
                                        <p:attrNameLst>
                                          <p:attrName>style.visibility</p:attrName>
                                        </p:attrNameLst>
                                      </p:cBhvr>
                                      <p:to>
                                        <p:strVal val="visible"/>
                                      </p:to>
                                    </p:set>
                                    <p:anim calcmode="lin" valueType="num">
                                      <p:cBhvr additive="base">
                                        <p:cTn id="47" dur="1500" fill="hold"/>
                                        <p:tgtEl>
                                          <p:spTgt spid="159"/>
                                        </p:tgtEl>
                                        <p:attrNameLst>
                                          <p:attrName>ppt_x</p:attrName>
                                        </p:attrNameLst>
                                      </p:cBhvr>
                                      <p:tavLst>
                                        <p:tav tm="0">
                                          <p:val>
                                            <p:strVal val="#ppt_x"/>
                                          </p:val>
                                        </p:tav>
                                        <p:tav tm="100000">
                                          <p:val>
                                            <p:strVal val="#ppt_x"/>
                                          </p:val>
                                        </p:tav>
                                      </p:tavLst>
                                    </p:anim>
                                    <p:anim calcmode="lin" valueType="num">
                                      <p:cBhvr additive="base">
                                        <p:cTn id="48" dur="1500" fill="hold"/>
                                        <p:tgtEl>
                                          <p:spTgt spid="159"/>
                                        </p:tgtEl>
                                        <p:attrNameLst>
                                          <p:attrName>ppt_y</p:attrName>
                                        </p:attrNameLst>
                                      </p:cBhvr>
                                      <p:tavLst>
                                        <p:tav tm="0">
                                          <p:val>
                                            <p:strVal val="1+#ppt_h/2"/>
                                          </p:val>
                                        </p:tav>
                                        <p:tav tm="100000">
                                          <p:val>
                                            <p:strVal val="#ppt_y"/>
                                          </p:val>
                                        </p:tav>
                                      </p:tavLst>
                                    </p:anim>
                                  </p:childTnLst>
                                  <p:subTnLst>
                                    <p:set>
                                      <p:cBhvr override="childStyle">
                                        <p:cTn dur="1" fill="hold" display="0" masterRel="sameClick" afterEffect="1">
                                          <p:stCondLst>
                                            <p:cond evt="end" delay="0">
                                              <p:tn val="45"/>
                                            </p:cond>
                                          </p:stCondLst>
                                        </p:cTn>
                                        <p:tgtEl>
                                          <p:spTgt spid="159"/>
                                        </p:tgtEl>
                                        <p:attrNameLst>
                                          <p:attrName>style.visibility</p:attrName>
                                        </p:attrNameLst>
                                      </p:cBhvr>
                                      <p:to>
                                        <p:strVal val="hidden"/>
                                      </p:to>
                                    </p:set>
                                  </p:subTnLst>
                                </p:cTn>
                              </p:par>
                            </p:childTnLst>
                          </p:cTn>
                        </p:par>
                        <p:par>
                          <p:cTn id="49" fill="hold">
                            <p:stCondLst>
                              <p:cond delay="15750"/>
                            </p:stCondLst>
                            <p:childTnLst>
                              <p:par>
                                <p:cTn id="50" presetID="2" presetClass="entr" presetSubtype="1" accel="50000" decel="50000" fill="hold" nodeType="afterEffect">
                                  <p:stCondLst>
                                    <p:cond delay="250"/>
                                  </p:stCondLst>
                                  <p:childTnLst>
                                    <p:set>
                                      <p:cBhvr>
                                        <p:cTn id="51" dur="1" fill="hold">
                                          <p:stCondLst>
                                            <p:cond delay="0"/>
                                          </p:stCondLst>
                                        </p:cTn>
                                        <p:tgtEl>
                                          <p:spTgt spid="163"/>
                                        </p:tgtEl>
                                        <p:attrNameLst>
                                          <p:attrName>style.visibility</p:attrName>
                                        </p:attrNameLst>
                                      </p:cBhvr>
                                      <p:to>
                                        <p:strVal val="visible"/>
                                      </p:to>
                                    </p:set>
                                    <p:anim calcmode="lin" valueType="num">
                                      <p:cBhvr additive="base">
                                        <p:cTn id="52" dur="1500" fill="hold"/>
                                        <p:tgtEl>
                                          <p:spTgt spid="163"/>
                                        </p:tgtEl>
                                        <p:attrNameLst>
                                          <p:attrName>ppt_x</p:attrName>
                                        </p:attrNameLst>
                                      </p:cBhvr>
                                      <p:tavLst>
                                        <p:tav tm="0">
                                          <p:val>
                                            <p:strVal val="#ppt_x"/>
                                          </p:val>
                                        </p:tav>
                                        <p:tav tm="100000">
                                          <p:val>
                                            <p:strVal val="#ppt_x"/>
                                          </p:val>
                                        </p:tav>
                                      </p:tavLst>
                                    </p:anim>
                                    <p:anim calcmode="lin" valueType="num">
                                      <p:cBhvr additive="base">
                                        <p:cTn id="53" dur="1500" fill="hold"/>
                                        <p:tgtEl>
                                          <p:spTgt spid="163"/>
                                        </p:tgtEl>
                                        <p:attrNameLst>
                                          <p:attrName>ppt_y</p:attrName>
                                        </p:attrNameLst>
                                      </p:cBhvr>
                                      <p:tavLst>
                                        <p:tav tm="0">
                                          <p:val>
                                            <p:strVal val="0-#ppt_h/2"/>
                                          </p:val>
                                        </p:tav>
                                        <p:tav tm="100000">
                                          <p:val>
                                            <p:strVal val="#ppt_y"/>
                                          </p:val>
                                        </p:tav>
                                      </p:tavLst>
                                    </p:anim>
                                  </p:childTnLst>
                                  <p:subTnLst>
                                    <p:set>
                                      <p:cBhvr override="childStyle">
                                        <p:cTn dur="1" fill="hold" display="0" masterRel="sameClick" afterEffect="1">
                                          <p:stCondLst>
                                            <p:cond evt="end" delay="0">
                                              <p:tn val="50"/>
                                            </p:cond>
                                          </p:stCondLst>
                                        </p:cTn>
                                        <p:tgtEl>
                                          <p:spTgt spid="163"/>
                                        </p:tgtEl>
                                        <p:attrNameLst>
                                          <p:attrName>style.visibility</p:attrName>
                                        </p:attrNameLst>
                                      </p:cBhvr>
                                      <p:to>
                                        <p:strVal val="hidden"/>
                                      </p:to>
                                    </p:set>
                                  </p:subTnLst>
                                </p:cTn>
                              </p:par>
                            </p:childTnLst>
                          </p:cTn>
                        </p:par>
                        <p:par>
                          <p:cTn id="54" fill="hold">
                            <p:stCondLst>
                              <p:cond delay="17500"/>
                            </p:stCondLst>
                            <p:childTnLst>
                              <p:par>
                                <p:cTn id="55" presetID="2" presetClass="entr" presetSubtype="8" accel="50000" decel="50000" fill="hold" nodeType="afterEffect">
                                  <p:stCondLst>
                                    <p:cond delay="250"/>
                                  </p:stCondLst>
                                  <p:childTnLst>
                                    <p:set>
                                      <p:cBhvr>
                                        <p:cTn id="56" dur="1" fill="hold">
                                          <p:stCondLst>
                                            <p:cond delay="0"/>
                                          </p:stCondLst>
                                        </p:cTn>
                                        <p:tgtEl>
                                          <p:spTgt spid="165"/>
                                        </p:tgtEl>
                                        <p:attrNameLst>
                                          <p:attrName>style.visibility</p:attrName>
                                        </p:attrNameLst>
                                      </p:cBhvr>
                                      <p:to>
                                        <p:strVal val="visible"/>
                                      </p:to>
                                    </p:set>
                                    <p:anim calcmode="lin" valueType="num">
                                      <p:cBhvr additive="base">
                                        <p:cTn id="57" dur="1500" fill="hold"/>
                                        <p:tgtEl>
                                          <p:spTgt spid="165"/>
                                        </p:tgtEl>
                                        <p:attrNameLst>
                                          <p:attrName>ppt_x</p:attrName>
                                        </p:attrNameLst>
                                      </p:cBhvr>
                                      <p:tavLst>
                                        <p:tav tm="0">
                                          <p:val>
                                            <p:strVal val="0-#ppt_w/2"/>
                                          </p:val>
                                        </p:tav>
                                        <p:tav tm="100000">
                                          <p:val>
                                            <p:strVal val="#ppt_x"/>
                                          </p:val>
                                        </p:tav>
                                      </p:tavLst>
                                    </p:anim>
                                    <p:anim calcmode="lin" valueType="num">
                                      <p:cBhvr additive="base">
                                        <p:cTn id="58" dur="1500" fill="hold"/>
                                        <p:tgtEl>
                                          <p:spTgt spid="165"/>
                                        </p:tgtEl>
                                        <p:attrNameLst>
                                          <p:attrName>ppt_y</p:attrName>
                                        </p:attrNameLst>
                                      </p:cBhvr>
                                      <p:tavLst>
                                        <p:tav tm="0">
                                          <p:val>
                                            <p:strVal val="#ppt_y"/>
                                          </p:val>
                                        </p:tav>
                                        <p:tav tm="100000">
                                          <p:val>
                                            <p:strVal val="#ppt_y"/>
                                          </p:val>
                                        </p:tav>
                                      </p:tavLst>
                                    </p:anim>
                                  </p:childTnLst>
                                  <p:subTnLst>
                                    <p:set>
                                      <p:cBhvr override="childStyle">
                                        <p:cTn dur="1" fill="hold" display="0" masterRel="sameClick" afterEffect="1">
                                          <p:stCondLst>
                                            <p:cond evt="end" delay="0">
                                              <p:tn val="55"/>
                                            </p:cond>
                                          </p:stCondLst>
                                        </p:cTn>
                                        <p:tgtEl>
                                          <p:spTgt spid="165"/>
                                        </p:tgtEl>
                                        <p:attrNameLst>
                                          <p:attrName>style.visibility</p:attrName>
                                        </p:attrNameLst>
                                      </p:cBhvr>
                                      <p:to>
                                        <p:strVal val="hidden"/>
                                      </p:to>
                                    </p:set>
                                  </p:subTnLst>
                                </p:cTn>
                              </p:par>
                            </p:childTnLst>
                          </p:cTn>
                        </p:par>
                        <p:par>
                          <p:cTn id="59" fill="hold">
                            <p:stCondLst>
                              <p:cond delay="19250"/>
                            </p:stCondLst>
                            <p:childTnLst>
                              <p:par>
                                <p:cTn id="60" presetID="2" presetClass="entr" presetSubtype="2" accel="50000" decel="50000" fill="hold" nodeType="afterEffect">
                                  <p:stCondLst>
                                    <p:cond delay="250"/>
                                  </p:stCondLst>
                                  <p:childTnLst>
                                    <p:set>
                                      <p:cBhvr>
                                        <p:cTn id="61" dur="1" fill="hold">
                                          <p:stCondLst>
                                            <p:cond delay="0"/>
                                          </p:stCondLst>
                                        </p:cTn>
                                        <p:tgtEl>
                                          <p:spTgt spid="167"/>
                                        </p:tgtEl>
                                        <p:attrNameLst>
                                          <p:attrName>style.visibility</p:attrName>
                                        </p:attrNameLst>
                                      </p:cBhvr>
                                      <p:to>
                                        <p:strVal val="visible"/>
                                      </p:to>
                                    </p:set>
                                    <p:anim calcmode="lin" valueType="num">
                                      <p:cBhvr additive="base">
                                        <p:cTn id="62" dur="1500" fill="hold"/>
                                        <p:tgtEl>
                                          <p:spTgt spid="167"/>
                                        </p:tgtEl>
                                        <p:attrNameLst>
                                          <p:attrName>ppt_x</p:attrName>
                                        </p:attrNameLst>
                                      </p:cBhvr>
                                      <p:tavLst>
                                        <p:tav tm="0">
                                          <p:val>
                                            <p:strVal val="1+#ppt_w/2"/>
                                          </p:val>
                                        </p:tav>
                                        <p:tav tm="100000">
                                          <p:val>
                                            <p:strVal val="#ppt_x"/>
                                          </p:val>
                                        </p:tav>
                                      </p:tavLst>
                                    </p:anim>
                                    <p:anim calcmode="lin" valueType="num">
                                      <p:cBhvr additive="base">
                                        <p:cTn id="63" dur="1500" fill="hold"/>
                                        <p:tgtEl>
                                          <p:spTgt spid="167"/>
                                        </p:tgtEl>
                                        <p:attrNameLst>
                                          <p:attrName>ppt_y</p:attrName>
                                        </p:attrNameLst>
                                      </p:cBhvr>
                                      <p:tavLst>
                                        <p:tav tm="0">
                                          <p:val>
                                            <p:strVal val="#ppt_y"/>
                                          </p:val>
                                        </p:tav>
                                        <p:tav tm="100000">
                                          <p:val>
                                            <p:strVal val="#ppt_y"/>
                                          </p:val>
                                        </p:tav>
                                      </p:tavLst>
                                    </p:anim>
                                  </p:childTnLst>
                                  <p:subTnLst>
                                    <p:set>
                                      <p:cBhvr override="childStyle">
                                        <p:cTn dur="1" fill="hold" display="0" masterRel="sameClick" afterEffect="1">
                                          <p:stCondLst>
                                            <p:cond evt="end" delay="0">
                                              <p:tn val="60"/>
                                            </p:cond>
                                          </p:stCondLst>
                                        </p:cTn>
                                        <p:tgtEl>
                                          <p:spTgt spid="167"/>
                                        </p:tgtEl>
                                        <p:attrNameLst>
                                          <p:attrName>style.visibility</p:attrName>
                                        </p:attrNameLst>
                                      </p:cBhvr>
                                      <p:to>
                                        <p:strVal val="hidden"/>
                                      </p:to>
                                    </p:set>
                                  </p:subTnLst>
                                </p:cTn>
                              </p:par>
                            </p:childTnLst>
                          </p:cTn>
                        </p:par>
                        <p:par>
                          <p:cTn id="64" fill="hold">
                            <p:stCondLst>
                              <p:cond delay="21000"/>
                            </p:stCondLst>
                            <p:childTnLst>
                              <p:par>
                                <p:cTn id="65" presetID="2" presetClass="entr" presetSubtype="9" accel="50000" decel="50000" fill="hold" nodeType="afterEffect">
                                  <p:stCondLst>
                                    <p:cond delay="250"/>
                                  </p:stCondLst>
                                  <p:childTnLst>
                                    <p:set>
                                      <p:cBhvr>
                                        <p:cTn id="66" dur="1" fill="hold">
                                          <p:stCondLst>
                                            <p:cond delay="0"/>
                                          </p:stCondLst>
                                        </p:cTn>
                                        <p:tgtEl>
                                          <p:spTgt spid="169"/>
                                        </p:tgtEl>
                                        <p:attrNameLst>
                                          <p:attrName>style.visibility</p:attrName>
                                        </p:attrNameLst>
                                      </p:cBhvr>
                                      <p:to>
                                        <p:strVal val="visible"/>
                                      </p:to>
                                    </p:set>
                                    <p:anim calcmode="lin" valueType="num">
                                      <p:cBhvr additive="base">
                                        <p:cTn id="67" dur="1500" fill="hold"/>
                                        <p:tgtEl>
                                          <p:spTgt spid="169"/>
                                        </p:tgtEl>
                                        <p:attrNameLst>
                                          <p:attrName>ppt_x</p:attrName>
                                        </p:attrNameLst>
                                      </p:cBhvr>
                                      <p:tavLst>
                                        <p:tav tm="0">
                                          <p:val>
                                            <p:strVal val="0-#ppt_w/2"/>
                                          </p:val>
                                        </p:tav>
                                        <p:tav tm="100000">
                                          <p:val>
                                            <p:strVal val="#ppt_x"/>
                                          </p:val>
                                        </p:tav>
                                      </p:tavLst>
                                    </p:anim>
                                    <p:anim calcmode="lin" valueType="num">
                                      <p:cBhvr additive="base">
                                        <p:cTn id="68" dur="1500" fill="hold"/>
                                        <p:tgtEl>
                                          <p:spTgt spid="169"/>
                                        </p:tgtEl>
                                        <p:attrNameLst>
                                          <p:attrName>ppt_y</p:attrName>
                                        </p:attrNameLst>
                                      </p:cBhvr>
                                      <p:tavLst>
                                        <p:tav tm="0">
                                          <p:val>
                                            <p:strVal val="0-#ppt_h/2"/>
                                          </p:val>
                                        </p:tav>
                                        <p:tav tm="100000">
                                          <p:val>
                                            <p:strVal val="#ppt_y"/>
                                          </p:val>
                                        </p:tav>
                                      </p:tavLst>
                                    </p:anim>
                                  </p:childTnLst>
                                  <p:subTnLst>
                                    <p:set>
                                      <p:cBhvr override="childStyle">
                                        <p:cTn dur="1" fill="hold" display="0" masterRel="sameClick" afterEffect="1">
                                          <p:stCondLst>
                                            <p:cond evt="end" delay="0">
                                              <p:tn val="65"/>
                                            </p:cond>
                                          </p:stCondLst>
                                        </p:cTn>
                                        <p:tgtEl>
                                          <p:spTgt spid="169"/>
                                        </p:tgtEl>
                                        <p:attrNameLst>
                                          <p:attrName>style.visibility</p:attrName>
                                        </p:attrNameLst>
                                      </p:cBhvr>
                                      <p:to>
                                        <p:strVal val="hidden"/>
                                      </p:to>
                                    </p:set>
                                  </p:subTnLst>
                                </p:cTn>
                              </p:par>
                            </p:childTnLst>
                          </p:cTn>
                        </p:par>
                        <p:par>
                          <p:cTn id="69" fill="hold">
                            <p:stCondLst>
                              <p:cond delay="22750"/>
                            </p:stCondLst>
                            <p:childTnLst>
                              <p:par>
                                <p:cTn id="70" presetID="2" presetClass="entr" presetSubtype="3" accel="50000" decel="50000" fill="hold" nodeType="afterEffect">
                                  <p:stCondLst>
                                    <p:cond delay="250"/>
                                  </p:stCondLst>
                                  <p:childTnLst>
                                    <p:set>
                                      <p:cBhvr>
                                        <p:cTn id="71" dur="1" fill="hold">
                                          <p:stCondLst>
                                            <p:cond delay="0"/>
                                          </p:stCondLst>
                                        </p:cTn>
                                        <p:tgtEl>
                                          <p:spTgt spid="171"/>
                                        </p:tgtEl>
                                        <p:attrNameLst>
                                          <p:attrName>style.visibility</p:attrName>
                                        </p:attrNameLst>
                                      </p:cBhvr>
                                      <p:to>
                                        <p:strVal val="visible"/>
                                      </p:to>
                                    </p:set>
                                    <p:anim calcmode="lin" valueType="num">
                                      <p:cBhvr additive="base">
                                        <p:cTn id="72" dur="1500" fill="hold"/>
                                        <p:tgtEl>
                                          <p:spTgt spid="171"/>
                                        </p:tgtEl>
                                        <p:attrNameLst>
                                          <p:attrName>ppt_x</p:attrName>
                                        </p:attrNameLst>
                                      </p:cBhvr>
                                      <p:tavLst>
                                        <p:tav tm="0">
                                          <p:val>
                                            <p:strVal val="1+#ppt_w/2"/>
                                          </p:val>
                                        </p:tav>
                                        <p:tav tm="100000">
                                          <p:val>
                                            <p:strVal val="#ppt_x"/>
                                          </p:val>
                                        </p:tav>
                                      </p:tavLst>
                                    </p:anim>
                                    <p:anim calcmode="lin" valueType="num">
                                      <p:cBhvr additive="base">
                                        <p:cTn id="73" dur="1500" fill="hold"/>
                                        <p:tgtEl>
                                          <p:spTgt spid="171"/>
                                        </p:tgtEl>
                                        <p:attrNameLst>
                                          <p:attrName>ppt_y</p:attrName>
                                        </p:attrNameLst>
                                      </p:cBhvr>
                                      <p:tavLst>
                                        <p:tav tm="0">
                                          <p:val>
                                            <p:strVal val="0-#ppt_h/2"/>
                                          </p:val>
                                        </p:tav>
                                        <p:tav tm="100000">
                                          <p:val>
                                            <p:strVal val="#ppt_y"/>
                                          </p:val>
                                        </p:tav>
                                      </p:tavLst>
                                    </p:anim>
                                  </p:childTnLst>
                                  <p:subTnLst>
                                    <p:set>
                                      <p:cBhvr override="childStyle">
                                        <p:cTn dur="1" fill="hold" display="0" masterRel="sameClick" afterEffect="1">
                                          <p:stCondLst>
                                            <p:cond evt="end" delay="0">
                                              <p:tn val="70"/>
                                            </p:cond>
                                          </p:stCondLst>
                                        </p:cTn>
                                        <p:tgtEl>
                                          <p:spTgt spid="171"/>
                                        </p:tgtEl>
                                        <p:attrNameLst>
                                          <p:attrName>style.visibility</p:attrName>
                                        </p:attrNameLst>
                                      </p:cBhvr>
                                      <p:to>
                                        <p:strVal val="hidden"/>
                                      </p:to>
                                    </p:set>
                                  </p:subTnLst>
                                </p:cTn>
                              </p:par>
                            </p:childTnLst>
                          </p:cTn>
                        </p:par>
                        <p:par>
                          <p:cTn id="74" fill="hold">
                            <p:stCondLst>
                              <p:cond delay="24500"/>
                            </p:stCondLst>
                            <p:childTnLst>
                              <p:par>
                                <p:cTn id="75" presetID="2" presetClass="entr" presetSubtype="12" accel="50000" decel="50000" fill="hold" nodeType="afterEffect">
                                  <p:stCondLst>
                                    <p:cond delay="250"/>
                                  </p:stCondLst>
                                  <p:childTnLst>
                                    <p:set>
                                      <p:cBhvr>
                                        <p:cTn id="76" dur="1" fill="hold">
                                          <p:stCondLst>
                                            <p:cond delay="0"/>
                                          </p:stCondLst>
                                        </p:cTn>
                                        <p:tgtEl>
                                          <p:spTgt spid="173"/>
                                        </p:tgtEl>
                                        <p:attrNameLst>
                                          <p:attrName>style.visibility</p:attrName>
                                        </p:attrNameLst>
                                      </p:cBhvr>
                                      <p:to>
                                        <p:strVal val="visible"/>
                                      </p:to>
                                    </p:set>
                                    <p:anim calcmode="lin" valueType="num">
                                      <p:cBhvr additive="base">
                                        <p:cTn id="77" dur="1500" fill="hold"/>
                                        <p:tgtEl>
                                          <p:spTgt spid="173"/>
                                        </p:tgtEl>
                                        <p:attrNameLst>
                                          <p:attrName>ppt_x</p:attrName>
                                        </p:attrNameLst>
                                      </p:cBhvr>
                                      <p:tavLst>
                                        <p:tav tm="0">
                                          <p:val>
                                            <p:strVal val="0-#ppt_w/2"/>
                                          </p:val>
                                        </p:tav>
                                        <p:tav tm="100000">
                                          <p:val>
                                            <p:strVal val="#ppt_x"/>
                                          </p:val>
                                        </p:tav>
                                      </p:tavLst>
                                    </p:anim>
                                    <p:anim calcmode="lin" valueType="num">
                                      <p:cBhvr additive="base">
                                        <p:cTn id="78" dur="1500" fill="hold"/>
                                        <p:tgtEl>
                                          <p:spTgt spid="173"/>
                                        </p:tgtEl>
                                        <p:attrNameLst>
                                          <p:attrName>ppt_y</p:attrName>
                                        </p:attrNameLst>
                                      </p:cBhvr>
                                      <p:tavLst>
                                        <p:tav tm="0">
                                          <p:val>
                                            <p:strVal val="1+#ppt_h/2"/>
                                          </p:val>
                                        </p:tav>
                                        <p:tav tm="100000">
                                          <p:val>
                                            <p:strVal val="#ppt_y"/>
                                          </p:val>
                                        </p:tav>
                                      </p:tavLst>
                                    </p:anim>
                                  </p:childTnLst>
                                  <p:subTnLst>
                                    <p:set>
                                      <p:cBhvr override="childStyle">
                                        <p:cTn dur="1" fill="hold" display="0" masterRel="sameClick" afterEffect="1">
                                          <p:stCondLst>
                                            <p:cond evt="end" delay="0">
                                              <p:tn val="75"/>
                                            </p:cond>
                                          </p:stCondLst>
                                        </p:cTn>
                                        <p:tgtEl>
                                          <p:spTgt spid="173"/>
                                        </p:tgtEl>
                                        <p:attrNameLst>
                                          <p:attrName>style.visibility</p:attrName>
                                        </p:attrNameLst>
                                      </p:cBhvr>
                                      <p:to>
                                        <p:strVal val="hidden"/>
                                      </p:to>
                                    </p:set>
                                  </p:subTnLst>
                                </p:cTn>
                              </p:par>
                            </p:childTnLst>
                          </p:cTn>
                        </p:par>
                        <p:par>
                          <p:cTn id="79" fill="hold">
                            <p:stCondLst>
                              <p:cond delay="26250"/>
                            </p:stCondLst>
                            <p:childTnLst>
                              <p:par>
                                <p:cTn id="80" presetID="2" presetClass="entr" presetSubtype="6" accel="50000" decel="50000" fill="hold" nodeType="afterEffect">
                                  <p:stCondLst>
                                    <p:cond delay="250"/>
                                  </p:stCondLst>
                                  <p:childTnLst>
                                    <p:set>
                                      <p:cBhvr>
                                        <p:cTn id="81" dur="1" fill="hold">
                                          <p:stCondLst>
                                            <p:cond delay="0"/>
                                          </p:stCondLst>
                                        </p:cTn>
                                        <p:tgtEl>
                                          <p:spTgt spid="175"/>
                                        </p:tgtEl>
                                        <p:attrNameLst>
                                          <p:attrName>style.visibility</p:attrName>
                                        </p:attrNameLst>
                                      </p:cBhvr>
                                      <p:to>
                                        <p:strVal val="visible"/>
                                      </p:to>
                                    </p:set>
                                    <p:anim calcmode="lin" valueType="num">
                                      <p:cBhvr additive="base">
                                        <p:cTn id="82" dur="1500" fill="hold"/>
                                        <p:tgtEl>
                                          <p:spTgt spid="175"/>
                                        </p:tgtEl>
                                        <p:attrNameLst>
                                          <p:attrName>ppt_x</p:attrName>
                                        </p:attrNameLst>
                                      </p:cBhvr>
                                      <p:tavLst>
                                        <p:tav tm="0">
                                          <p:val>
                                            <p:strVal val="1+#ppt_w/2"/>
                                          </p:val>
                                        </p:tav>
                                        <p:tav tm="100000">
                                          <p:val>
                                            <p:strVal val="#ppt_x"/>
                                          </p:val>
                                        </p:tav>
                                      </p:tavLst>
                                    </p:anim>
                                    <p:anim calcmode="lin" valueType="num">
                                      <p:cBhvr additive="base">
                                        <p:cTn id="83" dur="1500" fill="hold"/>
                                        <p:tgtEl>
                                          <p:spTgt spid="175"/>
                                        </p:tgtEl>
                                        <p:attrNameLst>
                                          <p:attrName>ppt_y</p:attrName>
                                        </p:attrNameLst>
                                      </p:cBhvr>
                                      <p:tavLst>
                                        <p:tav tm="0">
                                          <p:val>
                                            <p:strVal val="1+#ppt_h/2"/>
                                          </p:val>
                                        </p:tav>
                                        <p:tav tm="100000">
                                          <p:val>
                                            <p:strVal val="#ppt_y"/>
                                          </p:val>
                                        </p:tav>
                                      </p:tavLst>
                                    </p:anim>
                                  </p:childTnLst>
                                  <p:subTnLst>
                                    <p:set>
                                      <p:cBhvr override="childStyle">
                                        <p:cTn dur="1" fill="hold" display="0" masterRel="sameClick" afterEffect="1">
                                          <p:stCondLst>
                                            <p:cond evt="end" delay="0">
                                              <p:tn val="80"/>
                                            </p:cond>
                                          </p:stCondLst>
                                        </p:cTn>
                                        <p:tgtEl>
                                          <p:spTgt spid="175"/>
                                        </p:tgtEl>
                                        <p:attrNameLst>
                                          <p:attrName>style.visibility</p:attrName>
                                        </p:attrNameLst>
                                      </p:cBhvr>
                                      <p:to>
                                        <p:strVal val="hidden"/>
                                      </p:to>
                                    </p:set>
                                  </p:subTnLst>
                                </p:cTn>
                              </p:par>
                            </p:childTnLst>
                          </p:cTn>
                        </p:par>
                        <p:par>
                          <p:cTn id="84" fill="hold">
                            <p:stCondLst>
                              <p:cond delay="28000"/>
                            </p:stCondLst>
                            <p:childTnLst>
                              <p:par>
                                <p:cTn id="85" presetID="2" presetClass="entr" presetSubtype="1" accel="50000" decel="50000" fill="hold" nodeType="afterEffect">
                                  <p:stCondLst>
                                    <p:cond delay="250"/>
                                  </p:stCondLst>
                                  <p:childTnLst>
                                    <p:set>
                                      <p:cBhvr>
                                        <p:cTn id="86" dur="1" fill="hold">
                                          <p:stCondLst>
                                            <p:cond delay="0"/>
                                          </p:stCondLst>
                                        </p:cTn>
                                        <p:tgtEl>
                                          <p:spTgt spid="177"/>
                                        </p:tgtEl>
                                        <p:attrNameLst>
                                          <p:attrName>style.visibility</p:attrName>
                                        </p:attrNameLst>
                                      </p:cBhvr>
                                      <p:to>
                                        <p:strVal val="visible"/>
                                      </p:to>
                                    </p:set>
                                    <p:anim calcmode="lin" valueType="num">
                                      <p:cBhvr additive="base">
                                        <p:cTn id="87" dur="1500" fill="hold"/>
                                        <p:tgtEl>
                                          <p:spTgt spid="177"/>
                                        </p:tgtEl>
                                        <p:attrNameLst>
                                          <p:attrName>ppt_x</p:attrName>
                                        </p:attrNameLst>
                                      </p:cBhvr>
                                      <p:tavLst>
                                        <p:tav tm="0">
                                          <p:val>
                                            <p:strVal val="#ppt_x"/>
                                          </p:val>
                                        </p:tav>
                                        <p:tav tm="100000">
                                          <p:val>
                                            <p:strVal val="#ppt_x"/>
                                          </p:val>
                                        </p:tav>
                                      </p:tavLst>
                                    </p:anim>
                                    <p:anim calcmode="lin" valueType="num">
                                      <p:cBhvr additive="base">
                                        <p:cTn id="88" dur="1500" fill="hold"/>
                                        <p:tgtEl>
                                          <p:spTgt spid="177"/>
                                        </p:tgtEl>
                                        <p:attrNameLst>
                                          <p:attrName>ppt_y</p:attrName>
                                        </p:attrNameLst>
                                      </p:cBhvr>
                                      <p:tavLst>
                                        <p:tav tm="0">
                                          <p:val>
                                            <p:strVal val="0-#ppt_h/2"/>
                                          </p:val>
                                        </p:tav>
                                        <p:tav tm="100000">
                                          <p:val>
                                            <p:strVal val="#ppt_y"/>
                                          </p:val>
                                        </p:tav>
                                      </p:tavLst>
                                    </p:anim>
                                  </p:childTnLst>
                                  <p:subTnLst>
                                    <p:set>
                                      <p:cBhvr override="childStyle">
                                        <p:cTn dur="1" fill="hold" display="0" masterRel="sameClick" afterEffect="1">
                                          <p:stCondLst>
                                            <p:cond evt="end" delay="0">
                                              <p:tn val="85"/>
                                            </p:cond>
                                          </p:stCondLst>
                                        </p:cTn>
                                        <p:tgtEl>
                                          <p:spTgt spid="177"/>
                                        </p:tgtEl>
                                        <p:attrNameLst>
                                          <p:attrName>style.visibility</p:attrName>
                                        </p:attrNameLst>
                                      </p:cBhvr>
                                      <p:to>
                                        <p:strVal val="hidden"/>
                                      </p:to>
                                    </p:set>
                                  </p:subTnLst>
                                </p:cTn>
                              </p:par>
                            </p:childTnLst>
                          </p:cTn>
                        </p:par>
                        <p:par>
                          <p:cTn id="89" fill="hold">
                            <p:stCondLst>
                              <p:cond delay="29750"/>
                            </p:stCondLst>
                            <p:childTnLst>
                              <p:par>
                                <p:cTn id="90" presetID="2" presetClass="entr" presetSubtype="4" accel="50000" decel="50000" fill="hold" nodeType="afterEffect">
                                  <p:stCondLst>
                                    <p:cond delay="250"/>
                                  </p:stCondLst>
                                  <p:childTnLst>
                                    <p:set>
                                      <p:cBhvr>
                                        <p:cTn id="91" dur="1" fill="hold">
                                          <p:stCondLst>
                                            <p:cond delay="0"/>
                                          </p:stCondLst>
                                        </p:cTn>
                                        <p:tgtEl>
                                          <p:spTgt spid="179"/>
                                        </p:tgtEl>
                                        <p:attrNameLst>
                                          <p:attrName>style.visibility</p:attrName>
                                        </p:attrNameLst>
                                      </p:cBhvr>
                                      <p:to>
                                        <p:strVal val="visible"/>
                                      </p:to>
                                    </p:set>
                                    <p:anim calcmode="lin" valueType="num">
                                      <p:cBhvr additive="base">
                                        <p:cTn id="92" dur="1500" fill="hold"/>
                                        <p:tgtEl>
                                          <p:spTgt spid="179"/>
                                        </p:tgtEl>
                                        <p:attrNameLst>
                                          <p:attrName>ppt_x</p:attrName>
                                        </p:attrNameLst>
                                      </p:cBhvr>
                                      <p:tavLst>
                                        <p:tav tm="0">
                                          <p:val>
                                            <p:strVal val="#ppt_x"/>
                                          </p:val>
                                        </p:tav>
                                        <p:tav tm="100000">
                                          <p:val>
                                            <p:strVal val="#ppt_x"/>
                                          </p:val>
                                        </p:tav>
                                      </p:tavLst>
                                    </p:anim>
                                    <p:anim calcmode="lin" valueType="num">
                                      <p:cBhvr additive="base">
                                        <p:cTn id="93" dur="1500" fill="hold"/>
                                        <p:tgtEl>
                                          <p:spTgt spid="179"/>
                                        </p:tgtEl>
                                        <p:attrNameLst>
                                          <p:attrName>ppt_y</p:attrName>
                                        </p:attrNameLst>
                                      </p:cBhvr>
                                      <p:tavLst>
                                        <p:tav tm="0">
                                          <p:val>
                                            <p:strVal val="1+#ppt_h/2"/>
                                          </p:val>
                                        </p:tav>
                                        <p:tav tm="100000">
                                          <p:val>
                                            <p:strVal val="#ppt_y"/>
                                          </p:val>
                                        </p:tav>
                                      </p:tavLst>
                                    </p:anim>
                                  </p:childTnLst>
                                  <p:subTnLst>
                                    <p:set>
                                      <p:cBhvr override="childStyle">
                                        <p:cTn dur="1" fill="hold" display="0" masterRel="sameClick" afterEffect="1">
                                          <p:stCondLst>
                                            <p:cond evt="end" delay="0">
                                              <p:tn val="90"/>
                                            </p:cond>
                                          </p:stCondLst>
                                        </p:cTn>
                                        <p:tgtEl>
                                          <p:spTgt spid="179"/>
                                        </p:tgtEl>
                                        <p:attrNameLst>
                                          <p:attrName>style.visibility</p:attrName>
                                        </p:attrNameLst>
                                      </p:cBhvr>
                                      <p:to>
                                        <p:strVal val="hidden"/>
                                      </p:to>
                                    </p:set>
                                  </p:subTnLst>
                                </p:cTn>
                              </p:par>
                            </p:childTnLst>
                          </p:cTn>
                        </p:par>
                        <p:par>
                          <p:cTn id="94" fill="hold">
                            <p:stCondLst>
                              <p:cond delay="31500"/>
                            </p:stCondLst>
                            <p:childTnLst>
                              <p:par>
                                <p:cTn id="95" presetID="2" presetClass="entr" presetSubtype="8" accel="50000" decel="50000" fill="hold" nodeType="afterEffect">
                                  <p:stCondLst>
                                    <p:cond delay="250"/>
                                  </p:stCondLst>
                                  <p:childTnLst>
                                    <p:set>
                                      <p:cBhvr>
                                        <p:cTn id="96" dur="1" fill="hold">
                                          <p:stCondLst>
                                            <p:cond delay="0"/>
                                          </p:stCondLst>
                                        </p:cTn>
                                        <p:tgtEl>
                                          <p:spTgt spid="181"/>
                                        </p:tgtEl>
                                        <p:attrNameLst>
                                          <p:attrName>style.visibility</p:attrName>
                                        </p:attrNameLst>
                                      </p:cBhvr>
                                      <p:to>
                                        <p:strVal val="visible"/>
                                      </p:to>
                                    </p:set>
                                    <p:anim calcmode="lin" valueType="num">
                                      <p:cBhvr additive="base">
                                        <p:cTn id="97" dur="1500" fill="hold"/>
                                        <p:tgtEl>
                                          <p:spTgt spid="181"/>
                                        </p:tgtEl>
                                        <p:attrNameLst>
                                          <p:attrName>ppt_x</p:attrName>
                                        </p:attrNameLst>
                                      </p:cBhvr>
                                      <p:tavLst>
                                        <p:tav tm="0">
                                          <p:val>
                                            <p:strVal val="0-#ppt_w/2"/>
                                          </p:val>
                                        </p:tav>
                                        <p:tav tm="100000">
                                          <p:val>
                                            <p:strVal val="#ppt_x"/>
                                          </p:val>
                                        </p:tav>
                                      </p:tavLst>
                                    </p:anim>
                                    <p:anim calcmode="lin" valueType="num">
                                      <p:cBhvr additive="base">
                                        <p:cTn id="98" dur="1500" fill="hold"/>
                                        <p:tgtEl>
                                          <p:spTgt spid="181"/>
                                        </p:tgtEl>
                                        <p:attrNameLst>
                                          <p:attrName>ppt_y</p:attrName>
                                        </p:attrNameLst>
                                      </p:cBhvr>
                                      <p:tavLst>
                                        <p:tav tm="0">
                                          <p:val>
                                            <p:strVal val="#ppt_y"/>
                                          </p:val>
                                        </p:tav>
                                        <p:tav tm="100000">
                                          <p:val>
                                            <p:strVal val="#ppt_y"/>
                                          </p:val>
                                        </p:tav>
                                      </p:tavLst>
                                    </p:anim>
                                  </p:childTnLst>
                                  <p:subTnLst>
                                    <p:set>
                                      <p:cBhvr override="childStyle">
                                        <p:cTn dur="1" fill="hold" display="0" masterRel="sameClick" afterEffect="1">
                                          <p:stCondLst>
                                            <p:cond evt="end" delay="0">
                                              <p:tn val="95"/>
                                            </p:cond>
                                          </p:stCondLst>
                                        </p:cTn>
                                        <p:tgtEl>
                                          <p:spTgt spid="181"/>
                                        </p:tgtEl>
                                        <p:attrNameLst>
                                          <p:attrName>style.visibility</p:attrName>
                                        </p:attrNameLst>
                                      </p:cBhvr>
                                      <p:to>
                                        <p:strVal val="hidden"/>
                                      </p:to>
                                    </p:set>
                                  </p:subTnLst>
                                </p:cTn>
                              </p:par>
                            </p:childTnLst>
                          </p:cTn>
                        </p:par>
                        <p:par>
                          <p:cTn id="99" fill="hold">
                            <p:stCondLst>
                              <p:cond delay="33250"/>
                            </p:stCondLst>
                            <p:childTnLst>
                              <p:par>
                                <p:cTn id="100" presetID="2" presetClass="entr" presetSubtype="2" accel="50000" decel="50000" fill="hold" nodeType="afterEffect">
                                  <p:stCondLst>
                                    <p:cond delay="250"/>
                                  </p:stCondLst>
                                  <p:childTnLst>
                                    <p:set>
                                      <p:cBhvr>
                                        <p:cTn id="101" dur="1" fill="hold">
                                          <p:stCondLst>
                                            <p:cond delay="0"/>
                                          </p:stCondLst>
                                        </p:cTn>
                                        <p:tgtEl>
                                          <p:spTgt spid="183"/>
                                        </p:tgtEl>
                                        <p:attrNameLst>
                                          <p:attrName>style.visibility</p:attrName>
                                        </p:attrNameLst>
                                      </p:cBhvr>
                                      <p:to>
                                        <p:strVal val="visible"/>
                                      </p:to>
                                    </p:set>
                                    <p:anim calcmode="lin" valueType="num">
                                      <p:cBhvr additive="base">
                                        <p:cTn id="102" dur="1500" fill="hold"/>
                                        <p:tgtEl>
                                          <p:spTgt spid="183"/>
                                        </p:tgtEl>
                                        <p:attrNameLst>
                                          <p:attrName>ppt_x</p:attrName>
                                        </p:attrNameLst>
                                      </p:cBhvr>
                                      <p:tavLst>
                                        <p:tav tm="0">
                                          <p:val>
                                            <p:strVal val="1+#ppt_w/2"/>
                                          </p:val>
                                        </p:tav>
                                        <p:tav tm="100000">
                                          <p:val>
                                            <p:strVal val="#ppt_x"/>
                                          </p:val>
                                        </p:tav>
                                      </p:tavLst>
                                    </p:anim>
                                    <p:anim calcmode="lin" valueType="num">
                                      <p:cBhvr additive="base">
                                        <p:cTn id="103" dur="1500" fill="hold"/>
                                        <p:tgtEl>
                                          <p:spTgt spid="183"/>
                                        </p:tgtEl>
                                        <p:attrNameLst>
                                          <p:attrName>ppt_y</p:attrName>
                                        </p:attrNameLst>
                                      </p:cBhvr>
                                      <p:tavLst>
                                        <p:tav tm="0">
                                          <p:val>
                                            <p:strVal val="#ppt_y"/>
                                          </p:val>
                                        </p:tav>
                                        <p:tav tm="100000">
                                          <p:val>
                                            <p:strVal val="#ppt_y"/>
                                          </p:val>
                                        </p:tav>
                                      </p:tavLst>
                                    </p:anim>
                                  </p:childTnLst>
                                  <p:subTnLst>
                                    <p:set>
                                      <p:cBhvr override="childStyle">
                                        <p:cTn dur="1" fill="hold" display="0" masterRel="sameClick" afterEffect="1">
                                          <p:stCondLst>
                                            <p:cond evt="end" delay="0">
                                              <p:tn val="100"/>
                                            </p:cond>
                                          </p:stCondLst>
                                        </p:cTn>
                                        <p:tgtEl>
                                          <p:spTgt spid="183"/>
                                        </p:tgtEl>
                                        <p:attrNameLst>
                                          <p:attrName>style.visibility</p:attrName>
                                        </p:attrNameLst>
                                      </p:cBhvr>
                                      <p:to>
                                        <p:strVal val="hidden"/>
                                      </p:to>
                                    </p:set>
                                  </p:subTnLst>
                                </p:cTn>
                              </p:par>
                            </p:childTnLst>
                          </p:cTn>
                        </p:par>
                        <p:par>
                          <p:cTn id="104" fill="hold">
                            <p:stCondLst>
                              <p:cond delay="35000"/>
                            </p:stCondLst>
                            <p:childTnLst>
                              <p:par>
                                <p:cTn id="105" presetID="2" presetClass="entr" presetSubtype="9" accel="50000" decel="50000" fill="hold" nodeType="afterEffect">
                                  <p:stCondLst>
                                    <p:cond delay="250"/>
                                  </p:stCondLst>
                                  <p:childTnLst>
                                    <p:set>
                                      <p:cBhvr>
                                        <p:cTn id="106" dur="1" fill="hold">
                                          <p:stCondLst>
                                            <p:cond delay="0"/>
                                          </p:stCondLst>
                                        </p:cTn>
                                        <p:tgtEl>
                                          <p:spTgt spid="185"/>
                                        </p:tgtEl>
                                        <p:attrNameLst>
                                          <p:attrName>style.visibility</p:attrName>
                                        </p:attrNameLst>
                                      </p:cBhvr>
                                      <p:to>
                                        <p:strVal val="visible"/>
                                      </p:to>
                                    </p:set>
                                    <p:anim calcmode="lin" valueType="num">
                                      <p:cBhvr additive="base">
                                        <p:cTn id="107" dur="1500" fill="hold"/>
                                        <p:tgtEl>
                                          <p:spTgt spid="185"/>
                                        </p:tgtEl>
                                        <p:attrNameLst>
                                          <p:attrName>ppt_x</p:attrName>
                                        </p:attrNameLst>
                                      </p:cBhvr>
                                      <p:tavLst>
                                        <p:tav tm="0">
                                          <p:val>
                                            <p:strVal val="0-#ppt_w/2"/>
                                          </p:val>
                                        </p:tav>
                                        <p:tav tm="100000">
                                          <p:val>
                                            <p:strVal val="#ppt_x"/>
                                          </p:val>
                                        </p:tav>
                                      </p:tavLst>
                                    </p:anim>
                                    <p:anim calcmode="lin" valueType="num">
                                      <p:cBhvr additive="base">
                                        <p:cTn id="108" dur="1500" fill="hold"/>
                                        <p:tgtEl>
                                          <p:spTgt spid="185"/>
                                        </p:tgtEl>
                                        <p:attrNameLst>
                                          <p:attrName>ppt_y</p:attrName>
                                        </p:attrNameLst>
                                      </p:cBhvr>
                                      <p:tavLst>
                                        <p:tav tm="0">
                                          <p:val>
                                            <p:strVal val="0-#ppt_h/2"/>
                                          </p:val>
                                        </p:tav>
                                        <p:tav tm="100000">
                                          <p:val>
                                            <p:strVal val="#ppt_y"/>
                                          </p:val>
                                        </p:tav>
                                      </p:tavLst>
                                    </p:anim>
                                  </p:childTnLst>
                                  <p:subTnLst>
                                    <p:set>
                                      <p:cBhvr override="childStyle">
                                        <p:cTn dur="1" fill="hold" display="0" masterRel="sameClick" afterEffect="1">
                                          <p:stCondLst>
                                            <p:cond evt="end" delay="0">
                                              <p:tn val="105"/>
                                            </p:cond>
                                          </p:stCondLst>
                                        </p:cTn>
                                        <p:tgtEl>
                                          <p:spTgt spid="185"/>
                                        </p:tgtEl>
                                        <p:attrNameLst>
                                          <p:attrName>style.visibility</p:attrName>
                                        </p:attrNameLst>
                                      </p:cBhvr>
                                      <p:to>
                                        <p:strVal val="hidden"/>
                                      </p:to>
                                    </p:set>
                                  </p:subTnLst>
                                </p:cTn>
                              </p:par>
                            </p:childTnLst>
                          </p:cTn>
                        </p:par>
                        <p:par>
                          <p:cTn id="109" fill="hold">
                            <p:stCondLst>
                              <p:cond delay="36750"/>
                            </p:stCondLst>
                            <p:childTnLst>
                              <p:par>
                                <p:cTn id="110" presetID="2" presetClass="entr" presetSubtype="3" accel="50000" decel="50000" fill="hold" nodeType="afterEffect">
                                  <p:stCondLst>
                                    <p:cond delay="250"/>
                                  </p:stCondLst>
                                  <p:childTnLst>
                                    <p:set>
                                      <p:cBhvr>
                                        <p:cTn id="111" dur="1" fill="hold">
                                          <p:stCondLst>
                                            <p:cond delay="0"/>
                                          </p:stCondLst>
                                        </p:cTn>
                                        <p:tgtEl>
                                          <p:spTgt spid="187"/>
                                        </p:tgtEl>
                                        <p:attrNameLst>
                                          <p:attrName>style.visibility</p:attrName>
                                        </p:attrNameLst>
                                      </p:cBhvr>
                                      <p:to>
                                        <p:strVal val="visible"/>
                                      </p:to>
                                    </p:set>
                                    <p:anim calcmode="lin" valueType="num">
                                      <p:cBhvr additive="base">
                                        <p:cTn id="112" dur="1500" fill="hold"/>
                                        <p:tgtEl>
                                          <p:spTgt spid="187"/>
                                        </p:tgtEl>
                                        <p:attrNameLst>
                                          <p:attrName>ppt_x</p:attrName>
                                        </p:attrNameLst>
                                      </p:cBhvr>
                                      <p:tavLst>
                                        <p:tav tm="0">
                                          <p:val>
                                            <p:strVal val="1+#ppt_w/2"/>
                                          </p:val>
                                        </p:tav>
                                        <p:tav tm="100000">
                                          <p:val>
                                            <p:strVal val="#ppt_x"/>
                                          </p:val>
                                        </p:tav>
                                      </p:tavLst>
                                    </p:anim>
                                    <p:anim calcmode="lin" valueType="num">
                                      <p:cBhvr additive="base">
                                        <p:cTn id="113" dur="1500" fill="hold"/>
                                        <p:tgtEl>
                                          <p:spTgt spid="187"/>
                                        </p:tgtEl>
                                        <p:attrNameLst>
                                          <p:attrName>ppt_y</p:attrName>
                                        </p:attrNameLst>
                                      </p:cBhvr>
                                      <p:tavLst>
                                        <p:tav tm="0">
                                          <p:val>
                                            <p:strVal val="0-#ppt_h/2"/>
                                          </p:val>
                                        </p:tav>
                                        <p:tav tm="100000">
                                          <p:val>
                                            <p:strVal val="#ppt_y"/>
                                          </p:val>
                                        </p:tav>
                                      </p:tavLst>
                                    </p:anim>
                                  </p:childTnLst>
                                  <p:subTnLst>
                                    <p:set>
                                      <p:cBhvr override="childStyle">
                                        <p:cTn dur="1" fill="hold" display="0" masterRel="sameClick" afterEffect="1">
                                          <p:stCondLst>
                                            <p:cond evt="end" delay="0">
                                              <p:tn val="110"/>
                                            </p:cond>
                                          </p:stCondLst>
                                        </p:cTn>
                                        <p:tgtEl>
                                          <p:spTgt spid="187"/>
                                        </p:tgtEl>
                                        <p:attrNameLst>
                                          <p:attrName>style.visibility</p:attrName>
                                        </p:attrNameLst>
                                      </p:cBhvr>
                                      <p:to>
                                        <p:strVal val="hidden"/>
                                      </p:to>
                                    </p:set>
                                  </p:subTnLst>
                                </p:cTn>
                              </p:par>
                            </p:childTnLst>
                          </p:cTn>
                        </p:par>
                        <p:par>
                          <p:cTn id="114" fill="hold">
                            <p:stCondLst>
                              <p:cond delay="38500"/>
                            </p:stCondLst>
                            <p:childTnLst>
                              <p:par>
                                <p:cTn id="115" presetID="2" presetClass="entr" presetSubtype="12" accel="50000" decel="50000" fill="hold" nodeType="afterEffect">
                                  <p:stCondLst>
                                    <p:cond delay="250"/>
                                  </p:stCondLst>
                                  <p:childTnLst>
                                    <p:set>
                                      <p:cBhvr>
                                        <p:cTn id="116" dur="1" fill="hold">
                                          <p:stCondLst>
                                            <p:cond delay="0"/>
                                          </p:stCondLst>
                                        </p:cTn>
                                        <p:tgtEl>
                                          <p:spTgt spid="189"/>
                                        </p:tgtEl>
                                        <p:attrNameLst>
                                          <p:attrName>style.visibility</p:attrName>
                                        </p:attrNameLst>
                                      </p:cBhvr>
                                      <p:to>
                                        <p:strVal val="visible"/>
                                      </p:to>
                                    </p:set>
                                    <p:anim calcmode="lin" valueType="num">
                                      <p:cBhvr additive="base">
                                        <p:cTn id="117" dur="1500" fill="hold"/>
                                        <p:tgtEl>
                                          <p:spTgt spid="189"/>
                                        </p:tgtEl>
                                        <p:attrNameLst>
                                          <p:attrName>ppt_x</p:attrName>
                                        </p:attrNameLst>
                                      </p:cBhvr>
                                      <p:tavLst>
                                        <p:tav tm="0">
                                          <p:val>
                                            <p:strVal val="0-#ppt_w/2"/>
                                          </p:val>
                                        </p:tav>
                                        <p:tav tm="100000">
                                          <p:val>
                                            <p:strVal val="#ppt_x"/>
                                          </p:val>
                                        </p:tav>
                                      </p:tavLst>
                                    </p:anim>
                                    <p:anim calcmode="lin" valueType="num">
                                      <p:cBhvr additive="base">
                                        <p:cTn id="118" dur="1500" fill="hold"/>
                                        <p:tgtEl>
                                          <p:spTgt spid="189"/>
                                        </p:tgtEl>
                                        <p:attrNameLst>
                                          <p:attrName>ppt_y</p:attrName>
                                        </p:attrNameLst>
                                      </p:cBhvr>
                                      <p:tavLst>
                                        <p:tav tm="0">
                                          <p:val>
                                            <p:strVal val="1+#ppt_h/2"/>
                                          </p:val>
                                        </p:tav>
                                        <p:tav tm="100000">
                                          <p:val>
                                            <p:strVal val="#ppt_y"/>
                                          </p:val>
                                        </p:tav>
                                      </p:tavLst>
                                    </p:anim>
                                  </p:childTnLst>
                                  <p:subTnLst>
                                    <p:set>
                                      <p:cBhvr override="childStyle">
                                        <p:cTn dur="1" fill="hold" display="0" masterRel="sameClick" afterEffect="1">
                                          <p:stCondLst>
                                            <p:cond evt="end" delay="0">
                                              <p:tn val="115"/>
                                            </p:cond>
                                          </p:stCondLst>
                                        </p:cTn>
                                        <p:tgtEl>
                                          <p:spTgt spid="189"/>
                                        </p:tgtEl>
                                        <p:attrNameLst>
                                          <p:attrName>style.visibility</p:attrName>
                                        </p:attrNameLst>
                                      </p:cBhvr>
                                      <p:to>
                                        <p:strVal val="hidden"/>
                                      </p:to>
                                    </p:set>
                                  </p:subTnLst>
                                </p:cTn>
                              </p:par>
                            </p:childTnLst>
                          </p:cTn>
                        </p:par>
                        <p:par>
                          <p:cTn id="119" fill="hold">
                            <p:stCondLst>
                              <p:cond delay="40250"/>
                            </p:stCondLst>
                            <p:childTnLst>
                              <p:par>
                                <p:cTn id="120" presetID="2" presetClass="entr" presetSubtype="6" accel="50000" decel="50000" fill="hold" nodeType="afterEffect">
                                  <p:stCondLst>
                                    <p:cond delay="250"/>
                                  </p:stCondLst>
                                  <p:childTnLst>
                                    <p:set>
                                      <p:cBhvr>
                                        <p:cTn id="121" dur="1" fill="hold">
                                          <p:stCondLst>
                                            <p:cond delay="0"/>
                                          </p:stCondLst>
                                        </p:cTn>
                                        <p:tgtEl>
                                          <p:spTgt spid="191"/>
                                        </p:tgtEl>
                                        <p:attrNameLst>
                                          <p:attrName>style.visibility</p:attrName>
                                        </p:attrNameLst>
                                      </p:cBhvr>
                                      <p:to>
                                        <p:strVal val="visible"/>
                                      </p:to>
                                    </p:set>
                                    <p:anim calcmode="lin" valueType="num">
                                      <p:cBhvr additive="base">
                                        <p:cTn id="122" dur="1500" fill="hold"/>
                                        <p:tgtEl>
                                          <p:spTgt spid="191"/>
                                        </p:tgtEl>
                                        <p:attrNameLst>
                                          <p:attrName>ppt_x</p:attrName>
                                        </p:attrNameLst>
                                      </p:cBhvr>
                                      <p:tavLst>
                                        <p:tav tm="0">
                                          <p:val>
                                            <p:strVal val="1+#ppt_w/2"/>
                                          </p:val>
                                        </p:tav>
                                        <p:tav tm="100000">
                                          <p:val>
                                            <p:strVal val="#ppt_x"/>
                                          </p:val>
                                        </p:tav>
                                      </p:tavLst>
                                    </p:anim>
                                    <p:anim calcmode="lin" valueType="num">
                                      <p:cBhvr additive="base">
                                        <p:cTn id="123" dur="1500" fill="hold"/>
                                        <p:tgtEl>
                                          <p:spTgt spid="191"/>
                                        </p:tgtEl>
                                        <p:attrNameLst>
                                          <p:attrName>ppt_y</p:attrName>
                                        </p:attrNameLst>
                                      </p:cBhvr>
                                      <p:tavLst>
                                        <p:tav tm="0">
                                          <p:val>
                                            <p:strVal val="1+#ppt_h/2"/>
                                          </p:val>
                                        </p:tav>
                                        <p:tav tm="100000">
                                          <p:val>
                                            <p:strVal val="#ppt_y"/>
                                          </p:val>
                                        </p:tav>
                                      </p:tavLst>
                                    </p:anim>
                                  </p:childTnLst>
                                  <p:subTnLst>
                                    <p:set>
                                      <p:cBhvr override="childStyle">
                                        <p:cTn dur="1" fill="hold" display="0" masterRel="sameClick" afterEffect="1">
                                          <p:stCondLst>
                                            <p:cond evt="end" delay="0">
                                              <p:tn val="120"/>
                                            </p:cond>
                                          </p:stCondLst>
                                        </p:cTn>
                                        <p:tgtEl>
                                          <p:spTgt spid="191"/>
                                        </p:tgtEl>
                                        <p:attrNameLst>
                                          <p:attrName>style.visibility</p:attrName>
                                        </p:attrNameLst>
                                      </p:cBhvr>
                                      <p:to>
                                        <p:strVal val="hidden"/>
                                      </p:to>
                                    </p:set>
                                  </p:subTnLst>
                                </p:cTn>
                              </p:par>
                            </p:childTnLst>
                          </p:cTn>
                        </p:par>
                        <p:par>
                          <p:cTn id="124" fill="hold">
                            <p:stCondLst>
                              <p:cond delay="42000"/>
                            </p:stCondLst>
                            <p:childTnLst>
                              <p:par>
                                <p:cTn id="125" presetID="2" presetClass="entr" presetSubtype="1" accel="50000" decel="50000" fill="hold" nodeType="afterEffect">
                                  <p:stCondLst>
                                    <p:cond delay="250"/>
                                  </p:stCondLst>
                                  <p:childTnLst>
                                    <p:set>
                                      <p:cBhvr>
                                        <p:cTn id="126" dur="1" fill="hold">
                                          <p:stCondLst>
                                            <p:cond delay="0"/>
                                          </p:stCondLst>
                                        </p:cTn>
                                        <p:tgtEl>
                                          <p:spTgt spid="193"/>
                                        </p:tgtEl>
                                        <p:attrNameLst>
                                          <p:attrName>style.visibility</p:attrName>
                                        </p:attrNameLst>
                                      </p:cBhvr>
                                      <p:to>
                                        <p:strVal val="visible"/>
                                      </p:to>
                                    </p:set>
                                    <p:anim calcmode="lin" valueType="num">
                                      <p:cBhvr additive="base">
                                        <p:cTn id="127" dur="1500" fill="hold"/>
                                        <p:tgtEl>
                                          <p:spTgt spid="193"/>
                                        </p:tgtEl>
                                        <p:attrNameLst>
                                          <p:attrName>ppt_x</p:attrName>
                                        </p:attrNameLst>
                                      </p:cBhvr>
                                      <p:tavLst>
                                        <p:tav tm="0">
                                          <p:val>
                                            <p:strVal val="#ppt_x"/>
                                          </p:val>
                                        </p:tav>
                                        <p:tav tm="100000">
                                          <p:val>
                                            <p:strVal val="#ppt_x"/>
                                          </p:val>
                                        </p:tav>
                                      </p:tavLst>
                                    </p:anim>
                                    <p:anim calcmode="lin" valueType="num">
                                      <p:cBhvr additive="base">
                                        <p:cTn id="128" dur="1500" fill="hold"/>
                                        <p:tgtEl>
                                          <p:spTgt spid="193"/>
                                        </p:tgtEl>
                                        <p:attrNameLst>
                                          <p:attrName>ppt_y</p:attrName>
                                        </p:attrNameLst>
                                      </p:cBhvr>
                                      <p:tavLst>
                                        <p:tav tm="0">
                                          <p:val>
                                            <p:strVal val="0-#ppt_h/2"/>
                                          </p:val>
                                        </p:tav>
                                        <p:tav tm="100000">
                                          <p:val>
                                            <p:strVal val="#ppt_y"/>
                                          </p:val>
                                        </p:tav>
                                      </p:tavLst>
                                    </p:anim>
                                  </p:childTnLst>
                                  <p:subTnLst>
                                    <p:set>
                                      <p:cBhvr override="childStyle">
                                        <p:cTn dur="1" fill="hold" display="0" masterRel="sameClick" afterEffect="1">
                                          <p:stCondLst>
                                            <p:cond evt="end" delay="0">
                                              <p:tn val="125"/>
                                            </p:cond>
                                          </p:stCondLst>
                                        </p:cTn>
                                        <p:tgtEl>
                                          <p:spTgt spid="193"/>
                                        </p:tgtEl>
                                        <p:attrNameLst>
                                          <p:attrName>style.visibility</p:attrName>
                                        </p:attrNameLst>
                                      </p:cBhvr>
                                      <p:to>
                                        <p:strVal val="hidden"/>
                                      </p:to>
                                    </p:set>
                                  </p:subTnLst>
                                </p:cTn>
                              </p:par>
                            </p:childTnLst>
                          </p:cTn>
                        </p:par>
                        <p:par>
                          <p:cTn id="129" fill="hold">
                            <p:stCondLst>
                              <p:cond delay="43750"/>
                            </p:stCondLst>
                            <p:childTnLst>
                              <p:par>
                                <p:cTn id="130" presetID="2" presetClass="entr" presetSubtype="4" accel="50000" decel="50000" fill="hold" nodeType="afterEffect">
                                  <p:stCondLst>
                                    <p:cond delay="250"/>
                                  </p:stCondLst>
                                  <p:childTnLst>
                                    <p:set>
                                      <p:cBhvr>
                                        <p:cTn id="131" dur="1" fill="hold">
                                          <p:stCondLst>
                                            <p:cond delay="0"/>
                                          </p:stCondLst>
                                        </p:cTn>
                                        <p:tgtEl>
                                          <p:spTgt spid="195"/>
                                        </p:tgtEl>
                                        <p:attrNameLst>
                                          <p:attrName>style.visibility</p:attrName>
                                        </p:attrNameLst>
                                      </p:cBhvr>
                                      <p:to>
                                        <p:strVal val="visible"/>
                                      </p:to>
                                    </p:set>
                                    <p:anim calcmode="lin" valueType="num">
                                      <p:cBhvr additive="base">
                                        <p:cTn id="132" dur="1500" fill="hold"/>
                                        <p:tgtEl>
                                          <p:spTgt spid="195"/>
                                        </p:tgtEl>
                                        <p:attrNameLst>
                                          <p:attrName>ppt_x</p:attrName>
                                        </p:attrNameLst>
                                      </p:cBhvr>
                                      <p:tavLst>
                                        <p:tav tm="0">
                                          <p:val>
                                            <p:strVal val="#ppt_x"/>
                                          </p:val>
                                        </p:tav>
                                        <p:tav tm="100000">
                                          <p:val>
                                            <p:strVal val="#ppt_x"/>
                                          </p:val>
                                        </p:tav>
                                      </p:tavLst>
                                    </p:anim>
                                    <p:anim calcmode="lin" valueType="num">
                                      <p:cBhvr additive="base">
                                        <p:cTn id="133" dur="1500" fill="hold"/>
                                        <p:tgtEl>
                                          <p:spTgt spid="195"/>
                                        </p:tgtEl>
                                        <p:attrNameLst>
                                          <p:attrName>ppt_y</p:attrName>
                                        </p:attrNameLst>
                                      </p:cBhvr>
                                      <p:tavLst>
                                        <p:tav tm="0">
                                          <p:val>
                                            <p:strVal val="1+#ppt_h/2"/>
                                          </p:val>
                                        </p:tav>
                                        <p:tav tm="100000">
                                          <p:val>
                                            <p:strVal val="#ppt_y"/>
                                          </p:val>
                                        </p:tav>
                                      </p:tavLst>
                                    </p:anim>
                                  </p:childTnLst>
                                  <p:subTnLst>
                                    <p:set>
                                      <p:cBhvr override="childStyle">
                                        <p:cTn dur="1" fill="hold" display="0" masterRel="sameClick" afterEffect="1">
                                          <p:stCondLst>
                                            <p:cond evt="end" delay="0">
                                              <p:tn val="130"/>
                                            </p:cond>
                                          </p:stCondLst>
                                        </p:cTn>
                                        <p:tgtEl>
                                          <p:spTgt spid="195"/>
                                        </p:tgtEl>
                                        <p:attrNameLst>
                                          <p:attrName>style.visibility</p:attrName>
                                        </p:attrNameLst>
                                      </p:cBhvr>
                                      <p:to>
                                        <p:strVal val="hidden"/>
                                      </p:to>
                                    </p:set>
                                  </p:subTnLst>
                                </p:cTn>
                              </p:par>
                            </p:childTnLst>
                          </p:cTn>
                        </p:par>
                        <p:par>
                          <p:cTn id="134" fill="hold">
                            <p:stCondLst>
                              <p:cond delay="45500"/>
                            </p:stCondLst>
                            <p:childTnLst>
                              <p:par>
                                <p:cTn id="135" presetID="2" presetClass="entr" presetSubtype="8" accel="50000" decel="50000" fill="hold" nodeType="afterEffect">
                                  <p:stCondLst>
                                    <p:cond delay="250"/>
                                  </p:stCondLst>
                                  <p:childTnLst>
                                    <p:set>
                                      <p:cBhvr>
                                        <p:cTn id="136" dur="1" fill="hold">
                                          <p:stCondLst>
                                            <p:cond delay="0"/>
                                          </p:stCondLst>
                                        </p:cTn>
                                        <p:tgtEl>
                                          <p:spTgt spid="197"/>
                                        </p:tgtEl>
                                        <p:attrNameLst>
                                          <p:attrName>style.visibility</p:attrName>
                                        </p:attrNameLst>
                                      </p:cBhvr>
                                      <p:to>
                                        <p:strVal val="visible"/>
                                      </p:to>
                                    </p:set>
                                    <p:anim calcmode="lin" valueType="num">
                                      <p:cBhvr additive="base">
                                        <p:cTn id="137" dur="1500" fill="hold"/>
                                        <p:tgtEl>
                                          <p:spTgt spid="197"/>
                                        </p:tgtEl>
                                        <p:attrNameLst>
                                          <p:attrName>ppt_x</p:attrName>
                                        </p:attrNameLst>
                                      </p:cBhvr>
                                      <p:tavLst>
                                        <p:tav tm="0">
                                          <p:val>
                                            <p:strVal val="0-#ppt_w/2"/>
                                          </p:val>
                                        </p:tav>
                                        <p:tav tm="100000">
                                          <p:val>
                                            <p:strVal val="#ppt_x"/>
                                          </p:val>
                                        </p:tav>
                                      </p:tavLst>
                                    </p:anim>
                                    <p:anim calcmode="lin" valueType="num">
                                      <p:cBhvr additive="base">
                                        <p:cTn id="138" dur="1500" fill="hold"/>
                                        <p:tgtEl>
                                          <p:spTgt spid="197"/>
                                        </p:tgtEl>
                                        <p:attrNameLst>
                                          <p:attrName>ppt_y</p:attrName>
                                        </p:attrNameLst>
                                      </p:cBhvr>
                                      <p:tavLst>
                                        <p:tav tm="0">
                                          <p:val>
                                            <p:strVal val="#ppt_y"/>
                                          </p:val>
                                        </p:tav>
                                        <p:tav tm="100000">
                                          <p:val>
                                            <p:strVal val="#ppt_y"/>
                                          </p:val>
                                        </p:tav>
                                      </p:tavLst>
                                    </p:anim>
                                  </p:childTnLst>
                                  <p:subTnLst>
                                    <p:set>
                                      <p:cBhvr override="childStyle">
                                        <p:cTn dur="1" fill="hold" display="0" masterRel="sameClick" afterEffect="1">
                                          <p:stCondLst>
                                            <p:cond evt="end" delay="0">
                                              <p:tn val="135"/>
                                            </p:cond>
                                          </p:stCondLst>
                                        </p:cTn>
                                        <p:tgtEl>
                                          <p:spTgt spid="197"/>
                                        </p:tgtEl>
                                        <p:attrNameLst>
                                          <p:attrName>style.visibility</p:attrName>
                                        </p:attrNameLst>
                                      </p:cBhvr>
                                      <p:to>
                                        <p:strVal val="hidden"/>
                                      </p:to>
                                    </p:set>
                                  </p:subTnLst>
                                </p:cTn>
                              </p:par>
                            </p:childTnLst>
                          </p:cTn>
                        </p:par>
                        <p:par>
                          <p:cTn id="139" fill="hold">
                            <p:stCondLst>
                              <p:cond delay="47250"/>
                            </p:stCondLst>
                            <p:childTnLst>
                              <p:par>
                                <p:cTn id="140" presetID="2" presetClass="entr" presetSubtype="2" accel="50000" decel="50000" fill="hold" nodeType="afterEffect">
                                  <p:stCondLst>
                                    <p:cond delay="250"/>
                                  </p:stCondLst>
                                  <p:childTnLst>
                                    <p:set>
                                      <p:cBhvr>
                                        <p:cTn id="141" dur="1" fill="hold">
                                          <p:stCondLst>
                                            <p:cond delay="0"/>
                                          </p:stCondLst>
                                        </p:cTn>
                                        <p:tgtEl>
                                          <p:spTgt spid="199"/>
                                        </p:tgtEl>
                                        <p:attrNameLst>
                                          <p:attrName>style.visibility</p:attrName>
                                        </p:attrNameLst>
                                      </p:cBhvr>
                                      <p:to>
                                        <p:strVal val="visible"/>
                                      </p:to>
                                    </p:set>
                                    <p:anim calcmode="lin" valueType="num">
                                      <p:cBhvr additive="base">
                                        <p:cTn id="142" dur="1500" fill="hold"/>
                                        <p:tgtEl>
                                          <p:spTgt spid="199"/>
                                        </p:tgtEl>
                                        <p:attrNameLst>
                                          <p:attrName>ppt_x</p:attrName>
                                        </p:attrNameLst>
                                      </p:cBhvr>
                                      <p:tavLst>
                                        <p:tav tm="0">
                                          <p:val>
                                            <p:strVal val="1+#ppt_w/2"/>
                                          </p:val>
                                        </p:tav>
                                        <p:tav tm="100000">
                                          <p:val>
                                            <p:strVal val="#ppt_x"/>
                                          </p:val>
                                        </p:tav>
                                      </p:tavLst>
                                    </p:anim>
                                    <p:anim calcmode="lin" valueType="num">
                                      <p:cBhvr additive="base">
                                        <p:cTn id="143" dur="1500" fill="hold"/>
                                        <p:tgtEl>
                                          <p:spTgt spid="199"/>
                                        </p:tgtEl>
                                        <p:attrNameLst>
                                          <p:attrName>ppt_y</p:attrName>
                                        </p:attrNameLst>
                                      </p:cBhvr>
                                      <p:tavLst>
                                        <p:tav tm="0">
                                          <p:val>
                                            <p:strVal val="#ppt_y"/>
                                          </p:val>
                                        </p:tav>
                                        <p:tav tm="100000">
                                          <p:val>
                                            <p:strVal val="#ppt_y"/>
                                          </p:val>
                                        </p:tav>
                                      </p:tavLst>
                                    </p:anim>
                                  </p:childTnLst>
                                  <p:subTnLst>
                                    <p:set>
                                      <p:cBhvr override="childStyle">
                                        <p:cTn dur="1" fill="hold" display="0" masterRel="sameClick" afterEffect="1">
                                          <p:stCondLst>
                                            <p:cond evt="end" delay="0">
                                              <p:tn val="140"/>
                                            </p:cond>
                                          </p:stCondLst>
                                        </p:cTn>
                                        <p:tgtEl>
                                          <p:spTgt spid="199"/>
                                        </p:tgtEl>
                                        <p:attrNameLst>
                                          <p:attrName>style.visibility</p:attrName>
                                        </p:attrNameLst>
                                      </p:cBhvr>
                                      <p:to>
                                        <p:strVal val="hidden"/>
                                      </p:to>
                                    </p:set>
                                  </p:subTnLst>
                                </p:cTn>
                              </p:par>
                            </p:childTnLst>
                          </p:cTn>
                        </p:par>
                        <p:par>
                          <p:cTn id="144" fill="hold">
                            <p:stCondLst>
                              <p:cond delay="49000"/>
                            </p:stCondLst>
                            <p:childTnLst>
                              <p:par>
                                <p:cTn id="145" presetID="2" presetClass="entr" presetSubtype="9" accel="50000" decel="50000" fill="hold" nodeType="afterEffect">
                                  <p:stCondLst>
                                    <p:cond delay="250"/>
                                  </p:stCondLst>
                                  <p:childTnLst>
                                    <p:set>
                                      <p:cBhvr>
                                        <p:cTn id="146" dur="1" fill="hold">
                                          <p:stCondLst>
                                            <p:cond delay="0"/>
                                          </p:stCondLst>
                                        </p:cTn>
                                        <p:tgtEl>
                                          <p:spTgt spid="201"/>
                                        </p:tgtEl>
                                        <p:attrNameLst>
                                          <p:attrName>style.visibility</p:attrName>
                                        </p:attrNameLst>
                                      </p:cBhvr>
                                      <p:to>
                                        <p:strVal val="visible"/>
                                      </p:to>
                                    </p:set>
                                    <p:anim calcmode="lin" valueType="num">
                                      <p:cBhvr additive="base">
                                        <p:cTn id="147" dur="1500" fill="hold"/>
                                        <p:tgtEl>
                                          <p:spTgt spid="201"/>
                                        </p:tgtEl>
                                        <p:attrNameLst>
                                          <p:attrName>ppt_x</p:attrName>
                                        </p:attrNameLst>
                                      </p:cBhvr>
                                      <p:tavLst>
                                        <p:tav tm="0">
                                          <p:val>
                                            <p:strVal val="0-#ppt_w/2"/>
                                          </p:val>
                                        </p:tav>
                                        <p:tav tm="100000">
                                          <p:val>
                                            <p:strVal val="#ppt_x"/>
                                          </p:val>
                                        </p:tav>
                                      </p:tavLst>
                                    </p:anim>
                                    <p:anim calcmode="lin" valueType="num">
                                      <p:cBhvr additive="base">
                                        <p:cTn id="148" dur="1500" fill="hold"/>
                                        <p:tgtEl>
                                          <p:spTgt spid="201"/>
                                        </p:tgtEl>
                                        <p:attrNameLst>
                                          <p:attrName>ppt_y</p:attrName>
                                        </p:attrNameLst>
                                      </p:cBhvr>
                                      <p:tavLst>
                                        <p:tav tm="0">
                                          <p:val>
                                            <p:strVal val="0-#ppt_h/2"/>
                                          </p:val>
                                        </p:tav>
                                        <p:tav tm="100000">
                                          <p:val>
                                            <p:strVal val="#ppt_y"/>
                                          </p:val>
                                        </p:tav>
                                      </p:tavLst>
                                    </p:anim>
                                  </p:childTnLst>
                                  <p:subTnLst>
                                    <p:set>
                                      <p:cBhvr override="childStyle">
                                        <p:cTn dur="1" fill="hold" display="0" masterRel="sameClick" afterEffect="1">
                                          <p:stCondLst>
                                            <p:cond evt="end" delay="0">
                                              <p:tn val="145"/>
                                            </p:cond>
                                          </p:stCondLst>
                                        </p:cTn>
                                        <p:tgtEl>
                                          <p:spTgt spid="201"/>
                                        </p:tgtEl>
                                        <p:attrNameLst>
                                          <p:attrName>style.visibility</p:attrName>
                                        </p:attrNameLst>
                                      </p:cBhvr>
                                      <p:to>
                                        <p:strVal val="hidden"/>
                                      </p:to>
                                    </p:set>
                                  </p:subTnLst>
                                </p:cTn>
                              </p:par>
                            </p:childTnLst>
                          </p:cTn>
                        </p:par>
                        <p:par>
                          <p:cTn id="149" fill="hold">
                            <p:stCondLst>
                              <p:cond delay="50750"/>
                            </p:stCondLst>
                            <p:childTnLst>
                              <p:par>
                                <p:cTn id="150" presetID="2" presetClass="entr" presetSubtype="3" accel="50000" decel="50000" fill="hold" nodeType="afterEffect">
                                  <p:stCondLst>
                                    <p:cond delay="250"/>
                                  </p:stCondLst>
                                  <p:childTnLst>
                                    <p:set>
                                      <p:cBhvr>
                                        <p:cTn id="151" dur="1" fill="hold">
                                          <p:stCondLst>
                                            <p:cond delay="0"/>
                                          </p:stCondLst>
                                        </p:cTn>
                                        <p:tgtEl>
                                          <p:spTgt spid="203"/>
                                        </p:tgtEl>
                                        <p:attrNameLst>
                                          <p:attrName>style.visibility</p:attrName>
                                        </p:attrNameLst>
                                      </p:cBhvr>
                                      <p:to>
                                        <p:strVal val="visible"/>
                                      </p:to>
                                    </p:set>
                                    <p:anim calcmode="lin" valueType="num">
                                      <p:cBhvr additive="base">
                                        <p:cTn id="152" dur="1500" fill="hold"/>
                                        <p:tgtEl>
                                          <p:spTgt spid="203"/>
                                        </p:tgtEl>
                                        <p:attrNameLst>
                                          <p:attrName>ppt_x</p:attrName>
                                        </p:attrNameLst>
                                      </p:cBhvr>
                                      <p:tavLst>
                                        <p:tav tm="0">
                                          <p:val>
                                            <p:strVal val="1+#ppt_w/2"/>
                                          </p:val>
                                        </p:tav>
                                        <p:tav tm="100000">
                                          <p:val>
                                            <p:strVal val="#ppt_x"/>
                                          </p:val>
                                        </p:tav>
                                      </p:tavLst>
                                    </p:anim>
                                    <p:anim calcmode="lin" valueType="num">
                                      <p:cBhvr additive="base">
                                        <p:cTn id="153" dur="1500" fill="hold"/>
                                        <p:tgtEl>
                                          <p:spTgt spid="203"/>
                                        </p:tgtEl>
                                        <p:attrNameLst>
                                          <p:attrName>ppt_y</p:attrName>
                                        </p:attrNameLst>
                                      </p:cBhvr>
                                      <p:tavLst>
                                        <p:tav tm="0">
                                          <p:val>
                                            <p:strVal val="0-#ppt_h/2"/>
                                          </p:val>
                                        </p:tav>
                                        <p:tav tm="100000">
                                          <p:val>
                                            <p:strVal val="#ppt_y"/>
                                          </p:val>
                                        </p:tav>
                                      </p:tavLst>
                                    </p:anim>
                                  </p:childTnLst>
                                  <p:subTnLst>
                                    <p:set>
                                      <p:cBhvr override="childStyle">
                                        <p:cTn dur="1" fill="hold" display="0" masterRel="sameClick" afterEffect="1">
                                          <p:stCondLst>
                                            <p:cond evt="end" delay="0">
                                              <p:tn val="150"/>
                                            </p:cond>
                                          </p:stCondLst>
                                        </p:cTn>
                                        <p:tgtEl>
                                          <p:spTgt spid="203"/>
                                        </p:tgtEl>
                                        <p:attrNameLst>
                                          <p:attrName>style.visibility</p:attrName>
                                        </p:attrNameLst>
                                      </p:cBhvr>
                                      <p:to>
                                        <p:strVal val="hidden"/>
                                      </p:to>
                                    </p:set>
                                  </p:subTnLst>
                                </p:cTn>
                              </p:par>
                            </p:childTnLst>
                          </p:cTn>
                        </p:par>
                        <p:par>
                          <p:cTn id="154" fill="hold">
                            <p:stCondLst>
                              <p:cond delay="52500"/>
                            </p:stCondLst>
                            <p:childTnLst>
                              <p:par>
                                <p:cTn id="155" presetID="2" presetClass="entr" presetSubtype="12" accel="50000" decel="50000" fill="hold" nodeType="afterEffect">
                                  <p:stCondLst>
                                    <p:cond delay="250"/>
                                  </p:stCondLst>
                                  <p:childTnLst>
                                    <p:set>
                                      <p:cBhvr>
                                        <p:cTn id="156" dur="1" fill="hold">
                                          <p:stCondLst>
                                            <p:cond delay="0"/>
                                          </p:stCondLst>
                                        </p:cTn>
                                        <p:tgtEl>
                                          <p:spTgt spid="205"/>
                                        </p:tgtEl>
                                        <p:attrNameLst>
                                          <p:attrName>style.visibility</p:attrName>
                                        </p:attrNameLst>
                                      </p:cBhvr>
                                      <p:to>
                                        <p:strVal val="visible"/>
                                      </p:to>
                                    </p:set>
                                    <p:anim calcmode="lin" valueType="num">
                                      <p:cBhvr additive="base">
                                        <p:cTn id="157" dur="1500" fill="hold"/>
                                        <p:tgtEl>
                                          <p:spTgt spid="205"/>
                                        </p:tgtEl>
                                        <p:attrNameLst>
                                          <p:attrName>ppt_x</p:attrName>
                                        </p:attrNameLst>
                                      </p:cBhvr>
                                      <p:tavLst>
                                        <p:tav tm="0">
                                          <p:val>
                                            <p:strVal val="0-#ppt_w/2"/>
                                          </p:val>
                                        </p:tav>
                                        <p:tav tm="100000">
                                          <p:val>
                                            <p:strVal val="#ppt_x"/>
                                          </p:val>
                                        </p:tav>
                                      </p:tavLst>
                                    </p:anim>
                                    <p:anim calcmode="lin" valueType="num">
                                      <p:cBhvr additive="base">
                                        <p:cTn id="158" dur="1500" fill="hold"/>
                                        <p:tgtEl>
                                          <p:spTgt spid="205"/>
                                        </p:tgtEl>
                                        <p:attrNameLst>
                                          <p:attrName>ppt_y</p:attrName>
                                        </p:attrNameLst>
                                      </p:cBhvr>
                                      <p:tavLst>
                                        <p:tav tm="0">
                                          <p:val>
                                            <p:strVal val="1+#ppt_h/2"/>
                                          </p:val>
                                        </p:tav>
                                        <p:tav tm="100000">
                                          <p:val>
                                            <p:strVal val="#ppt_y"/>
                                          </p:val>
                                        </p:tav>
                                      </p:tavLst>
                                    </p:anim>
                                  </p:childTnLst>
                                  <p:subTnLst>
                                    <p:set>
                                      <p:cBhvr override="childStyle">
                                        <p:cTn dur="1" fill="hold" display="0" masterRel="sameClick" afterEffect="1">
                                          <p:stCondLst>
                                            <p:cond evt="end" delay="0">
                                              <p:tn val="155"/>
                                            </p:cond>
                                          </p:stCondLst>
                                        </p:cTn>
                                        <p:tgtEl>
                                          <p:spTgt spid="205"/>
                                        </p:tgtEl>
                                        <p:attrNameLst>
                                          <p:attrName>style.visibility</p:attrName>
                                        </p:attrNameLst>
                                      </p:cBhvr>
                                      <p:to>
                                        <p:strVal val="hidden"/>
                                      </p:to>
                                    </p:set>
                                  </p:subTnLst>
                                </p:cTn>
                              </p:par>
                            </p:childTnLst>
                          </p:cTn>
                        </p:par>
                        <p:par>
                          <p:cTn id="159" fill="hold">
                            <p:stCondLst>
                              <p:cond delay="54250"/>
                            </p:stCondLst>
                            <p:childTnLst>
                              <p:par>
                                <p:cTn id="160" presetID="2" presetClass="entr" presetSubtype="6" accel="50000" decel="50000" fill="hold" nodeType="afterEffect">
                                  <p:stCondLst>
                                    <p:cond delay="250"/>
                                  </p:stCondLst>
                                  <p:childTnLst>
                                    <p:set>
                                      <p:cBhvr>
                                        <p:cTn id="161" dur="1" fill="hold">
                                          <p:stCondLst>
                                            <p:cond delay="0"/>
                                          </p:stCondLst>
                                        </p:cTn>
                                        <p:tgtEl>
                                          <p:spTgt spid="209"/>
                                        </p:tgtEl>
                                        <p:attrNameLst>
                                          <p:attrName>style.visibility</p:attrName>
                                        </p:attrNameLst>
                                      </p:cBhvr>
                                      <p:to>
                                        <p:strVal val="visible"/>
                                      </p:to>
                                    </p:set>
                                    <p:anim calcmode="lin" valueType="num">
                                      <p:cBhvr additive="base">
                                        <p:cTn id="162" dur="1500" fill="hold"/>
                                        <p:tgtEl>
                                          <p:spTgt spid="209"/>
                                        </p:tgtEl>
                                        <p:attrNameLst>
                                          <p:attrName>ppt_x</p:attrName>
                                        </p:attrNameLst>
                                      </p:cBhvr>
                                      <p:tavLst>
                                        <p:tav tm="0">
                                          <p:val>
                                            <p:strVal val="1+#ppt_w/2"/>
                                          </p:val>
                                        </p:tav>
                                        <p:tav tm="100000">
                                          <p:val>
                                            <p:strVal val="#ppt_x"/>
                                          </p:val>
                                        </p:tav>
                                      </p:tavLst>
                                    </p:anim>
                                    <p:anim calcmode="lin" valueType="num">
                                      <p:cBhvr additive="base">
                                        <p:cTn id="163" dur="1500" fill="hold"/>
                                        <p:tgtEl>
                                          <p:spTgt spid="209"/>
                                        </p:tgtEl>
                                        <p:attrNameLst>
                                          <p:attrName>ppt_y</p:attrName>
                                        </p:attrNameLst>
                                      </p:cBhvr>
                                      <p:tavLst>
                                        <p:tav tm="0">
                                          <p:val>
                                            <p:strVal val="1+#ppt_h/2"/>
                                          </p:val>
                                        </p:tav>
                                        <p:tav tm="100000">
                                          <p:val>
                                            <p:strVal val="#ppt_y"/>
                                          </p:val>
                                        </p:tav>
                                      </p:tavLst>
                                    </p:anim>
                                  </p:childTnLst>
                                  <p:subTnLst>
                                    <p:set>
                                      <p:cBhvr override="childStyle">
                                        <p:cTn dur="1" fill="hold" display="0" masterRel="sameClick" afterEffect="1">
                                          <p:stCondLst>
                                            <p:cond evt="end" delay="0">
                                              <p:tn val="160"/>
                                            </p:cond>
                                          </p:stCondLst>
                                        </p:cTn>
                                        <p:tgtEl>
                                          <p:spTgt spid="209"/>
                                        </p:tgtEl>
                                        <p:attrNameLst>
                                          <p:attrName>style.visibility</p:attrName>
                                        </p:attrNameLst>
                                      </p:cBhvr>
                                      <p:to>
                                        <p:strVal val="hidden"/>
                                      </p:to>
                                    </p:set>
                                  </p:subTnLst>
                                </p:cTn>
                              </p:par>
                            </p:childTnLst>
                          </p:cTn>
                        </p:par>
                        <p:par>
                          <p:cTn id="164" fill="hold">
                            <p:stCondLst>
                              <p:cond delay="56000"/>
                            </p:stCondLst>
                            <p:childTnLst>
                              <p:par>
                                <p:cTn id="165" presetID="2" presetClass="entr" presetSubtype="1" accel="50000" decel="50000" fill="hold" nodeType="afterEffect">
                                  <p:stCondLst>
                                    <p:cond delay="250"/>
                                  </p:stCondLst>
                                  <p:childTnLst>
                                    <p:set>
                                      <p:cBhvr>
                                        <p:cTn id="166" dur="1" fill="hold">
                                          <p:stCondLst>
                                            <p:cond delay="0"/>
                                          </p:stCondLst>
                                        </p:cTn>
                                        <p:tgtEl>
                                          <p:spTgt spid="211"/>
                                        </p:tgtEl>
                                        <p:attrNameLst>
                                          <p:attrName>style.visibility</p:attrName>
                                        </p:attrNameLst>
                                      </p:cBhvr>
                                      <p:to>
                                        <p:strVal val="visible"/>
                                      </p:to>
                                    </p:set>
                                    <p:anim calcmode="lin" valueType="num">
                                      <p:cBhvr additive="base">
                                        <p:cTn id="167" dur="1500" fill="hold"/>
                                        <p:tgtEl>
                                          <p:spTgt spid="211"/>
                                        </p:tgtEl>
                                        <p:attrNameLst>
                                          <p:attrName>ppt_x</p:attrName>
                                        </p:attrNameLst>
                                      </p:cBhvr>
                                      <p:tavLst>
                                        <p:tav tm="0">
                                          <p:val>
                                            <p:strVal val="#ppt_x"/>
                                          </p:val>
                                        </p:tav>
                                        <p:tav tm="100000">
                                          <p:val>
                                            <p:strVal val="#ppt_x"/>
                                          </p:val>
                                        </p:tav>
                                      </p:tavLst>
                                    </p:anim>
                                    <p:anim calcmode="lin" valueType="num">
                                      <p:cBhvr additive="base">
                                        <p:cTn id="168" dur="1500" fill="hold"/>
                                        <p:tgtEl>
                                          <p:spTgt spid="211"/>
                                        </p:tgtEl>
                                        <p:attrNameLst>
                                          <p:attrName>ppt_y</p:attrName>
                                        </p:attrNameLst>
                                      </p:cBhvr>
                                      <p:tavLst>
                                        <p:tav tm="0">
                                          <p:val>
                                            <p:strVal val="0-#ppt_h/2"/>
                                          </p:val>
                                        </p:tav>
                                        <p:tav tm="100000">
                                          <p:val>
                                            <p:strVal val="#ppt_y"/>
                                          </p:val>
                                        </p:tav>
                                      </p:tavLst>
                                    </p:anim>
                                  </p:childTnLst>
                                  <p:subTnLst>
                                    <p:set>
                                      <p:cBhvr override="childStyle">
                                        <p:cTn dur="1" fill="hold" display="0" masterRel="sameClick" afterEffect="1">
                                          <p:stCondLst>
                                            <p:cond evt="end" delay="0">
                                              <p:tn val="165"/>
                                            </p:cond>
                                          </p:stCondLst>
                                        </p:cTn>
                                        <p:tgtEl>
                                          <p:spTgt spid="211"/>
                                        </p:tgtEl>
                                        <p:attrNameLst>
                                          <p:attrName>style.visibility</p:attrName>
                                        </p:attrNameLst>
                                      </p:cBhvr>
                                      <p:to>
                                        <p:strVal val="hidden"/>
                                      </p:to>
                                    </p:set>
                                  </p:subTnLst>
                                </p:cTn>
                              </p:par>
                            </p:childTnLst>
                          </p:cTn>
                        </p:par>
                        <p:par>
                          <p:cTn id="169" fill="hold">
                            <p:stCondLst>
                              <p:cond delay="57750"/>
                            </p:stCondLst>
                            <p:childTnLst>
                              <p:par>
                                <p:cTn id="170" presetID="2" presetClass="entr" presetSubtype="4" accel="50000" decel="50000" fill="hold" nodeType="afterEffect">
                                  <p:stCondLst>
                                    <p:cond delay="250"/>
                                  </p:stCondLst>
                                  <p:childTnLst>
                                    <p:set>
                                      <p:cBhvr>
                                        <p:cTn id="171" dur="1" fill="hold">
                                          <p:stCondLst>
                                            <p:cond delay="0"/>
                                          </p:stCondLst>
                                        </p:cTn>
                                        <p:tgtEl>
                                          <p:spTgt spid="213"/>
                                        </p:tgtEl>
                                        <p:attrNameLst>
                                          <p:attrName>style.visibility</p:attrName>
                                        </p:attrNameLst>
                                      </p:cBhvr>
                                      <p:to>
                                        <p:strVal val="visible"/>
                                      </p:to>
                                    </p:set>
                                    <p:anim calcmode="lin" valueType="num">
                                      <p:cBhvr additive="base">
                                        <p:cTn id="172" dur="1500" fill="hold"/>
                                        <p:tgtEl>
                                          <p:spTgt spid="213"/>
                                        </p:tgtEl>
                                        <p:attrNameLst>
                                          <p:attrName>ppt_x</p:attrName>
                                        </p:attrNameLst>
                                      </p:cBhvr>
                                      <p:tavLst>
                                        <p:tav tm="0">
                                          <p:val>
                                            <p:strVal val="#ppt_x"/>
                                          </p:val>
                                        </p:tav>
                                        <p:tav tm="100000">
                                          <p:val>
                                            <p:strVal val="#ppt_x"/>
                                          </p:val>
                                        </p:tav>
                                      </p:tavLst>
                                    </p:anim>
                                    <p:anim calcmode="lin" valueType="num">
                                      <p:cBhvr additive="base">
                                        <p:cTn id="173" dur="1500" fill="hold"/>
                                        <p:tgtEl>
                                          <p:spTgt spid="213"/>
                                        </p:tgtEl>
                                        <p:attrNameLst>
                                          <p:attrName>ppt_y</p:attrName>
                                        </p:attrNameLst>
                                      </p:cBhvr>
                                      <p:tavLst>
                                        <p:tav tm="0">
                                          <p:val>
                                            <p:strVal val="1+#ppt_h/2"/>
                                          </p:val>
                                        </p:tav>
                                        <p:tav tm="100000">
                                          <p:val>
                                            <p:strVal val="#ppt_y"/>
                                          </p:val>
                                        </p:tav>
                                      </p:tavLst>
                                    </p:anim>
                                  </p:childTnLst>
                                  <p:subTnLst>
                                    <p:set>
                                      <p:cBhvr override="childStyle">
                                        <p:cTn dur="1" fill="hold" display="0" masterRel="sameClick" afterEffect="1">
                                          <p:stCondLst>
                                            <p:cond evt="end" delay="0">
                                              <p:tn val="170"/>
                                            </p:cond>
                                          </p:stCondLst>
                                        </p:cTn>
                                        <p:tgtEl>
                                          <p:spTgt spid="213"/>
                                        </p:tgtEl>
                                        <p:attrNameLst>
                                          <p:attrName>style.visibility</p:attrName>
                                        </p:attrNameLst>
                                      </p:cBhvr>
                                      <p:to>
                                        <p:strVal val="hidden"/>
                                      </p:to>
                                    </p:set>
                                  </p:subTnLst>
                                </p:cTn>
                              </p:par>
                            </p:childTnLst>
                          </p:cTn>
                        </p:par>
                        <p:par>
                          <p:cTn id="174" fill="hold">
                            <p:stCondLst>
                              <p:cond delay="59500"/>
                            </p:stCondLst>
                            <p:childTnLst>
                              <p:par>
                                <p:cTn id="175" presetID="2" presetClass="entr" presetSubtype="8" accel="50000" decel="50000" fill="hold" nodeType="afterEffect">
                                  <p:stCondLst>
                                    <p:cond delay="250"/>
                                  </p:stCondLst>
                                  <p:childTnLst>
                                    <p:set>
                                      <p:cBhvr>
                                        <p:cTn id="176" dur="1" fill="hold">
                                          <p:stCondLst>
                                            <p:cond delay="0"/>
                                          </p:stCondLst>
                                        </p:cTn>
                                        <p:tgtEl>
                                          <p:spTgt spid="215"/>
                                        </p:tgtEl>
                                        <p:attrNameLst>
                                          <p:attrName>style.visibility</p:attrName>
                                        </p:attrNameLst>
                                      </p:cBhvr>
                                      <p:to>
                                        <p:strVal val="visible"/>
                                      </p:to>
                                    </p:set>
                                    <p:anim calcmode="lin" valueType="num">
                                      <p:cBhvr additive="base">
                                        <p:cTn id="177" dur="1500" fill="hold"/>
                                        <p:tgtEl>
                                          <p:spTgt spid="215"/>
                                        </p:tgtEl>
                                        <p:attrNameLst>
                                          <p:attrName>ppt_x</p:attrName>
                                        </p:attrNameLst>
                                      </p:cBhvr>
                                      <p:tavLst>
                                        <p:tav tm="0">
                                          <p:val>
                                            <p:strVal val="0-#ppt_w/2"/>
                                          </p:val>
                                        </p:tav>
                                        <p:tav tm="100000">
                                          <p:val>
                                            <p:strVal val="#ppt_x"/>
                                          </p:val>
                                        </p:tav>
                                      </p:tavLst>
                                    </p:anim>
                                    <p:anim calcmode="lin" valueType="num">
                                      <p:cBhvr additive="base">
                                        <p:cTn id="178" dur="1500" fill="hold"/>
                                        <p:tgtEl>
                                          <p:spTgt spid="215"/>
                                        </p:tgtEl>
                                        <p:attrNameLst>
                                          <p:attrName>ppt_y</p:attrName>
                                        </p:attrNameLst>
                                      </p:cBhvr>
                                      <p:tavLst>
                                        <p:tav tm="0">
                                          <p:val>
                                            <p:strVal val="#ppt_y"/>
                                          </p:val>
                                        </p:tav>
                                        <p:tav tm="100000">
                                          <p:val>
                                            <p:strVal val="#ppt_y"/>
                                          </p:val>
                                        </p:tav>
                                      </p:tavLst>
                                    </p:anim>
                                  </p:childTnLst>
                                  <p:subTnLst>
                                    <p:set>
                                      <p:cBhvr override="childStyle">
                                        <p:cTn dur="1" fill="hold" display="0" masterRel="sameClick" afterEffect="1">
                                          <p:stCondLst>
                                            <p:cond evt="end" delay="0">
                                              <p:tn val="175"/>
                                            </p:cond>
                                          </p:stCondLst>
                                        </p:cTn>
                                        <p:tgtEl>
                                          <p:spTgt spid="215"/>
                                        </p:tgtEl>
                                        <p:attrNameLst>
                                          <p:attrName>style.visibility</p:attrName>
                                        </p:attrNameLst>
                                      </p:cBhvr>
                                      <p:to>
                                        <p:strVal val="hidden"/>
                                      </p:to>
                                    </p:set>
                                  </p:subTnLst>
                                </p:cTn>
                              </p:par>
                            </p:childTnLst>
                          </p:cTn>
                        </p:par>
                        <p:par>
                          <p:cTn id="179" fill="hold">
                            <p:stCondLst>
                              <p:cond delay="61250"/>
                            </p:stCondLst>
                            <p:childTnLst>
                              <p:par>
                                <p:cTn id="180" presetID="2" presetClass="entr" presetSubtype="2" accel="50000" decel="50000" fill="hold" nodeType="afterEffect">
                                  <p:stCondLst>
                                    <p:cond delay="250"/>
                                  </p:stCondLst>
                                  <p:childTnLst>
                                    <p:set>
                                      <p:cBhvr>
                                        <p:cTn id="181" dur="1" fill="hold">
                                          <p:stCondLst>
                                            <p:cond delay="0"/>
                                          </p:stCondLst>
                                        </p:cTn>
                                        <p:tgtEl>
                                          <p:spTgt spid="217"/>
                                        </p:tgtEl>
                                        <p:attrNameLst>
                                          <p:attrName>style.visibility</p:attrName>
                                        </p:attrNameLst>
                                      </p:cBhvr>
                                      <p:to>
                                        <p:strVal val="visible"/>
                                      </p:to>
                                    </p:set>
                                    <p:anim calcmode="lin" valueType="num">
                                      <p:cBhvr additive="base">
                                        <p:cTn id="182" dur="1500" fill="hold"/>
                                        <p:tgtEl>
                                          <p:spTgt spid="217"/>
                                        </p:tgtEl>
                                        <p:attrNameLst>
                                          <p:attrName>ppt_x</p:attrName>
                                        </p:attrNameLst>
                                      </p:cBhvr>
                                      <p:tavLst>
                                        <p:tav tm="0">
                                          <p:val>
                                            <p:strVal val="1+#ppt_w/2"/>
                                          </p:val>
                                        </p:tav>
                                        <p:tav tm="100000">
                                          <p:val>
                                            <p:strVal val="#ppt_x"/>
                                          </p:val>
                                        </p:tav>
                                      </p:tavLst>
                                    </p:anim>
                                    <p:anim calcmode="lin" valueType="num">
                                      <p:cBhvr additive="base">
                                        <p:cTn id="183" dur="1500" fill="hold"/>
                                        <p:tgtEl>
                                          <p:spTgt spid="217"/>
                                        </p:tgtEl>
                                        <p:attrNameLst>
                                          <p:attrName>ppt_y</p:attrName>
                                        </p:attrNameLst>
                                      </p:cBhvr>
                                      <p:tavLst>
                                        <p:tav tm="0">
                                          <p:val>
                                            <p:strVal val="#ppt_y"/>
                                          </p:val>
                                        </p:tav>
                                        <p:tav tm="100000">
                                          <p:val>
                                            <p:strVal val="#ppt_y"/>
                                          </p:val>
                                        </p:tav>
                                      </p:tavLst>
                                    </p:anim>
                                  </p:childTnLst>
                                  <p:subTnLst>
                                    <p:set>
                                      <p:cBhvr override="childStyle">
                                        <p:cTn dur="1" fill="hold" display="0" masterRel="sameClick" afterEffect="1">
                                          <p:stCondLst>
                                            <p:cond evt="end" delay="0">
                                              <p:tn val="180"/>
                                            </p:cond>
                                          </p:stCondLst>
                                        </p:cTn>
                                        <p:tgtEl>
                                          <p:spTgt spid="217"/>
                                        </p:tgtEl>
                                        <p:attrNameLst>
                                          <p:attrName>style.visibility</p:attrName>
                                        </p:attrNameLst>
                                      </p:cBhvr>
                                      <p:to>
                                        <p:strVal val="hidden"/>
                                      </p:to>
                                    </p:set>
                                  </p:subTnLst>
                                </p:cTn>
                              </p:par>
                            </p:childTnLst>
                          </p:cTn>
                        </p:par>
                        <p:par>
                          <p:cTn id="184" fill="hold">
                            <p:stCondLst>
                              <p:cond delay="63000"/>
                            </p:stCondLst>
                            <p:childTnLst>
                              <p:par>
                                <p:cTn id="185" presetID="2" presetClass="entr" presetSubtype="9" fill="hold" nodeType="afterEffect">
                                  <p:stCondLst>
                                    <p:cond delay="250"/>
                                  </p:stCondLst>
                                  <p:childTnLst>
                                    <p:set>
                                      <p:cBhvr>
                                        <p:cTn id="186" dur="1" fill="hold">
                                          <p:stCondLst>
                                            <p:cond delay="0"/>
                                          </p:stCondLst>
                                        </p:cTn>
                                        <p:tgtEl>
                                          <p:spTgt spid="267"/>
                                        </p:tgtEl>
                                        <p:attrNameLst>
                                          <p:attrName>style.visibility</p:attrName>
                                        </p:attrNameLst>
                                      </p:cBhvr>
                                      <p:to>
                                        <p:strVal val="visible"/>
                                      </p:to>
                                    </p:set>
                                    <p:anim calcmode="lin" valueType="num">
                                      <p:cBhvr additive="base">
                                        <p:cTn id="187" dur="1500" fill="hold"/>
                                        <p:tgtEl>
                                          <p:spTgt spid="267"/>
                                        </p:tgtEl>
                                        <p:attrNameLst>
                                          <p:attrName>ppt_x</p:attrName>
                                        </p:attrNameLst>
                                      </p:cBhvr>
                                      <p:tavLst>
                                        <p:tav tm="0">
                                          <p:val>
                                            <p:strVal val="0-#ppt_w/2"/>
                                          </p:val>
                                        </p:tav>
                                        <p:tav tm="100000">
                                          <p:val>
                                            <p:strVal val="#ppt_x"/>
                                          </p:val>
                                        </p:tav>
                                      </p:tavLst>
                                    </p:anim>
                                    <p:anim calcmode="lin" valueType="num">
                                      <p:cBhvr additive="base">
                                        <p:cTn id="188" dur="1500" fill="hold"/>
                                        <p:tgtEl>
                                          <p:spTgt spid="267"/>
                                        </p:tgtEl>
                                        <p:attrNameLst>
                                          <p:attrName>ppt_y</p:attrName>
                                        </p:attrNameLst>
                                      </p:cBhvr>
                                      <p:tavLst>
                                        <p:tav tm="0">
                                          <p:val>
                                            <p:strVal val="0-#ppt_h/2"/>
                                          </p:val>
                                        </p:tav>
                                        <p:tav tm="100000">
                                          <p:val>
                                            <p:strVal val="#ppt_y"/>
                                          </p:val>
                                        </p:tav>
                                      </p:tavLst>
                                    </p:anim>
                                  </p:childTnLst>
                                  <p:subTnLst>
                                    <p:set>
                                      <p:cBhvr override="childStyle">
                                        <p:cTn dur="1" fill="hold" display="0" masterRel="sameClick" afterEffect="1">
                                          <p:stCondLst>
                                            <p:cond evt="end" delay="0">
                                              <p:tn val="185"/>
                                            </p:cond>
                                          </p:stCondLst>
                                        </p:cTn>
                                        <p:tgtEl>
                                          <p:spTgt spid="267"/>
                                        </p:tgtEl>
                                        <p:attrNameLst>
                                          <p:attrName>style.visibility</p:attrName>
                                        </p:attrNameLst>
                                      </p:cBhvr>
                                      <p:to>
                                        <p:strVal val="hidden"/>
                                      </p:to>
                                    </p:set>
                                  </p:subTnLst>
                                </p:cTn>
                              </p:par>
                            </p:childTnLst>
                          </p:cTn>
                        </p:par>
                        <p:par>
                          <p:cTn id="189" fill="hold">
                            <p:stCondLst>
                              <p:cond delay="64750"/>
                            </p:stCondLst>
                            <p:childTnLst>
                              <p:par>
                                <p:cTn id="190" presetID="2" presetClass="entr" presetSubtype="3" accel="50000" decel="50000" fill="hold" nodeType="afterEffect">
                                  <p:stCondLst>
                                    <p:cond delay="250"/>
                                  </p:stCondLst>
                                  <p:childTnLst>
                                    <p:set>
                                      <p:cBhvr>
                                        <p:cTn id="191" dur="1" fill="hold">
                                          <p:stCondLst>
                                            <p:cond delay="0"/>
                                          </p:stCondLst>
                                        </p:cTn>
                                        <p:tgtEl>
                                          <p:spTgt spid="219"/>
                                        </p:tgtEl>
                                        <p:attrNameLst>
                                          <p:attrName>style.visibility</p:attrName>
                                        </p:attrNameLst>
                                      </p:cBhvr>
                                      <p:to>
                                        <p:strVal val="visible"/>
                                      </p:to>
                                    </p:set>
                                    <p:anim calcmode="lin" valueType="num">
                                      <p:cBhvr additive="base">
                                        <p:cTn id="192" dur="1500" fill="hold"/>
                                        <p:tgtEl>
                                          <p:spTgt spid="219"/>
                                        </p:tgtEl>
                                        <p:attrNameLst>
                                          <p:attrName>ppt_x</p:attrName>
                                        </p:attrNameLst>
                                      </p:cBhvr>
                                      <p:tavLst>
                                        <p:tav tm="0">
                                          <p:val>
                                            <p:strVal val="1+#ppt_w/2"/>
                                          </p:val>
                                        </p:tav>
                                        <p:tav tm="100000">
                                          <p:val>
                                            <p:strVal val="#ppt_x"/>
                                          </p:val>
                                        </p:tav>
                                      </p:tavLst>
                                    </p:anim>
                                    <p:anim calcmode="lin" valueType="num">
                                      <p:cBhvr additive="base">
                                        <p:cTn id="193" dur="1500" fill="hold"/>
                                        <p:tgtEl>
                                          <p:spTgt spid="219"/>
                                        </p:tgtEl>
                                        <p:attrNameLst>
                                          <p:attrName>ppt_y</p:attrName>
                                        </p:attrNameLst>
                                      </p:cBhvr>
                                      <p:tavLst>
                                        <p:tav tm="0">
                                          <p:val>
                                            <p:strVal val="0-#ppt_h/2"/>
                                          </p:val>
                                        </p:tav>
                                        <p:tav tm="100000">
                                          <p:val>
                                            <p:strVal val="#ppt_y"/>
                                          </p:val>
                                        </p:tav>
                                      </p:tavLst>
                                    </p:anim>
                                  </p:childTnLst>
                                  <p:subTnLst>
                                    <p:set>
                                      <p:cBhvr override="childStyle">
                                        <p:cTn dur="1" fill="hold" display="0" masterRel="sameClick" afterEffect="1">
                                          <p:stCondLst>
                                            <p:cond evt="end" delay="0">
                                              <p:tn val="190"/>
                                            </p:cond>
                                          </p:stCondLst>
                                        </p:cTn>
                                        <p:tgtEl>
                                          <p:spTgt spid="219"/>
                                        </p:tgtEl>
                                        <p:attrNameLst>
                                          <p:attrName>style.visibility</p:attrName>
                                        </p:attrNameLst>
                                      </p:cBhvr>
                                      <p:to>
                                        <p:strVal val="hidden"/>
                                      </p:to>
                                    </p:set>
                                  </p:subTnLst>
                                </p:cTn>
                              </p:par>
                            </p:childTnLst>
                          </p:cTn>
                        </p:par>
                        <p:par>
                          <p:cTn id="194" fill="hold">
                            <p:stCondLst>
                              <p:cond delay="66500"/>
                            </p:stCondLst>
                            <p:childTnLst>
                              <p:par>
                                <p:cTn id="195" presetID="2" presetClass="entr" presetSubtype="12" accel="50000" decel="50000" fill="hold" nodeType="afterEffect">
                                  <p:stCondLst>
                                    <p:cond delay="250"/>
                                  </p:stCondLst>
                                  <p:childTnLst>
                                    <p:set>
                                      <p:cBhvr>
                                        <p:cTn id="196" dur="1" fill="hold">
                                          <p:stCondLst>
                                            <p:cond delay="0"/>
                                          </p:stCondLst>
                                        </p:cTn>
                                        <p:tgtEl>
                                          <p:spTgt spid="221"/>
                                        </p:tgtEl>
                                        <p:attrNameLst>
                                          <p:attrName>style.visibility</p:attrName>
                                        </p:attrNameLst>
                                      </p:cBhvr>
                                      <p:to>
                                        <p:strVal val="visible"/>
                                      </p:to>
                                    </p:set>
                                    <p:anim calcmode="lin" valueType="num">
                                      <p:cBhvr additive="base">
                                        <p:cTn id="197" dur="1500" fill="hold"/>
                                        <p:tgtEl>
                                          <p:spTgt spid="221"/>
                                        </p:tgtEl>
                                        <p:attrNameLst>
                                          <p:attrName>ppt_x</p:attrName>
                                        </p:attrNameLst>
                                      </p:cBhvr>
                                      <p:tavLst>
                                        <p:tav tm="0">
                                          <p:val>
                                            <p:strVal val="0-#ppt_w/2"/>
                                          </p:val>
                                        </p:tav>
                                        <p:tav tm="100000">
                                          <p:val>
                                            <p:strVal val="#ppt_x"/>
                                          </p:val>
                                        </p:tav>
                                      </p:tavLst>
                                    </p:anim>
                                    <p:anim calcmode="lin" valueType="num">
                                      <p:cBhvr additive="base">
                                        <p:cTn id="198" dur="1500" fill="hold"/>
                                        <p:tgtEl>
                                          <p:spTgt spid="221"/>
                                        </p:tgtEl>
                                        <p:attrNameLst>
                                          <p:attrName>ppt_y</p:attrName>
                                        </p:attrNameLst>
                                      </p:cBhvr>
                                      <p:tavLst>
                                        <p:tav tm="0">
                                          <p:val>
                                            <p:strVal val="1+#ppt_h/2"/>
                                          </p:val>
                                        </p:tav>
                                        <p:tav tm="100000">
                                          <p:val>
                                            <p:strVal val="#ppt_y"/>
                                          </p:val>
                                        </p:tav>
                                      </p:tavLst>
                                    </p:anim>
                                  </p:childTnLst>
                                  <p:subTnLst>
                                    <p:set>
                                      <p:cBhvr override="childStyle">
                                        <p:cTn dur="1" fill="hold" display="0" masterRel="sameClick" afterEffect="1">
                                          <p:stCondLst>
                                            <p:cond evt="end" delay="0">
                                              <p:tn val="195"/>
                                            </p:cond>
                                          </p:stCondLst>
                                        </p:cTn>
                                        <p:tgtEl>
                                          <p:spTgt spid="221"/>
                                        </p:tgtEl>
                                        <p:attrNameLst>
                                          <p:attrName>style.visibility</p:attrName>
                                        </p:attrNameLst>
                                      </p:cBhvr>
                                      <p:to>
                                        <p:strVal val="hidden"/>
                                      </p:to>
                                    </p:set>
                                  </p:subTnLst>
                                </p:cTn>
                              </p:par>
                            </p:childTnLst>
                          </p:cTn>
                        </p:par>
                        <p:par>
                          <p:cTn id="199" fill="hold">
                            <p:stCondLst>
                              <p:cond delay="68250"/>
                            </p:stCondLst>
                            <p:childTnLst>
                              <p:par>
                                <p:cTn id="200" presetID="2" presetClass="entr" presetSubtype="6" accel="50000" decel="50000" fill="hold" nodeType="afterEffect">
                                  <p:stCondLst>
                                    <p:cond delay="250"/>
                                  </p:stCondLst>
                                  <p:childTnLst>
                                    <p:set>
                                      <p:cBhvr>
                                        <p:cTn id="201" dur="1" fill="hold">
                                          <p:stCondLst>
                                            <p:cond delay="0"/>
                                          </p:stCondLst>
                                        </p:cTn>
                                        <p:tgtEl>
                                          <p:spTgt spid="225"/>
                                        </p:tgtEl>
                                        <p:attrNameLst>
                                          <p:attrName>style.visibility</p:attrName>
                                        </p:attrNameLst>
                                      </p:cBhvr>
                                      <p:to>
                                        <p:strVal val="visible"/>
                                      </p:to>
                                    </p:set>
                                    <p:anim calcmode="lin" valueType="num">
                                      <p:cBhvr additive="base">
                                        <p:cTn id="202" dur="1500" fill="hold"/>
                                        <p:tgtEl>
                                          <p:spTgt spid="225"/>
                                        </p:tgtEl>
                                        <p:attrNameLst>
                                          <p:attrName>ppt_x</p:attrName>
                                        </p:attrNameLst>
                                      </p:cBhvr>
                                      <p:tavLst>
                                        <p:tav tm="0">
                                          <p:val>
                                            <p:strVal val="1+#ppt_w/2"/>
                                          </p:val>
                                        </p:tav>
                                        <p:tav tm="100000">
                                          <p:val>
                                            <p:strVal val="#ppt_x"/>
                                          </p:val>
                                        </p:tav>
                                      </p:tavLst>
                                    </p:anim>
                                    <p:anim calcmode="lin" valueType="num">
                                      <p:cBhvr additive="base">
                                        <p:cTn id="203" dur="1500" fill="hold"/>
                                        <p:tgtEl>
                                          <p:spTgt spid="225"/>
                                        </p:tgtEl>
                                        <p:attrNameLst>
                                          <p:attrName>ppt_y</p:attrName>
                                        </p:attrNameLst>
                                      </p:cBhvr>
                                      <p:tavLst>
                                        <p:tav tm="0">
                                          <p:val>
                                            <p:strVal val="1+#ppt_h/2"/>
                                          </p:val>
                                        </p:tav>
                                        <p:tav tm="100000">
                                          <p:val>
                                            <p:strVal val="#ppt_y"/>
                                          </p:val>
                                        </p:tav>
                                      </p:tavLst>
                                    </p:anim>
                                  </p:childTnLst>
                                  <p:subTnLst>
                                    <p:set>
                                      <p:cBhvr override="childStyle">
                                        <p:cTn dur="1" fill="hold" display="0" masterRel="sameClick" afterEffect="1">
                                          <p:stCondLst>
                                            <p:cond evt="end" delay="0">
                                              <p:tn val="200"/>
                                            </p:cond>
                                          </p:stCondLst>
                                        </p:cTn>
                                        <p:tgtEl>
                                          <p:spTgt spid="225"/>
                                        </p:tgtEl>
                                        <p:attrNameLst>
                                          <p:attrName>style.visibility</p:attrName>
                                        </p:attrNameLst>
                                      </p:cBhvr>
                                      <p:to>
                                        <p:strVal val="hidden"/>
                                      </p:to>
                                    </p:set>
                                  </p:subTnLst>
                                </p:cTn>
                              </p:par>
                            </p:childTnLst>
                          </p:cTn>
                        </p:par>
                        <p:par>
                          <p:cTn id="204" fill="hold">
                            <p:stCondLst>
                              <p:cond delay="70000"/>
                            </p:stCondLst>
                            <p:childTnLst>
                              <p:par>
                                <p:cTn id="205" presetID="2" presetClass="entr" presetSubtype="1" accel="50000" decel="50000" fill="hold" nodeType="afterEffect">
                                  <p:stCondLst>
                                    <p:cond delay="250"/>
                                  </p:stCondLst>
                                  <p:childTnLst>
                                    <p:set>
                                      <p:cBhvr>
                                        <p:cTn id="206" dur="1" fill="hold">
                                          <p:stCondLst>
                                            <p:cond delay="0"/>
                                          </p:stCondLst>
                                        </p:cTn>
                                        <p:tgtEl>
                                          <p:spTgt spid="227"/>
                                        </p:tgtEl>
                                        <p:attrNameLst>
                                          <p:attrName>style.visibility</p:attrName>
                                        </p:attrNameLst>
                                      </p:cBhvr>
                                      <p:to>
                                        <p:strVal val="visible"/>
                                      </p:to>
                                    </p:set>
                                    <p:anim calcmode="lin" valueType="num">
                                      <p:cBhvr additive="base">
                                        <p:cTn id="207" dur="1500" fill="hold"/>
                                        <p:tgtEl>
                                          <p:spTgt spid="227"/>
                                        </p:tgtEl>
                                        <p:attrNameLst>
                                          <p:attrName>ppt_x</p:attrName>
                                        </p:attrNameLst>
                                      </p:cBhvr>
                                      <p:tavLst>
                                        <p:tav tm="0">
                                          <p:val>
                                            <p:strVal val="#ppt_x"/>
                                          </p:val>
                                        </p:tav>
                                        <p:tav tm="100000">
                                          <p:val>
                                            <p:strVal val="#ppt_x"/>
                                          </p:val>
                                        </p:tav>
                                      </p:tavLst>
                                    </p:anim>
                                    <p:anim calcmode="lin" valueType="num">
                                      <p:cBhvr additive="base">
                                        <p:cTn id="208" dur="1500" fill="hold"/>
                                        <p:tgtEl>
                                          <p:spTgt spid="227"/>
                                        </p:tgtEl>
                                        <p:attrNameLst>
                                          <p:attrName>ppt_y</p:attrName>
                                        </p:attrNameLst>
                                      </p:cBhvr>
                                      <p:tavLst>
                                        <p:tav tm="0">
                                          <p:val>
                                            <p:strVal val="0-#ppt_h/2"/>
                                          </p:val>
                                        </p:tav>
                                        <p:tav tm="100000">
                                          <p:val>
                                            <p:strVal val="#ppt_y"/>
                                          </p:val>
                                        </p:tav>
                                      </p:tavLst>
                                    </p:anim>
                                  </p:childTnLst>
                                  <p:subTnLst>
                                    <p:set>
                                      <p:cBhvr override="childStyle">
                                        <p:cTn dur="1" fill="hold" display="0" masterRel="sameClick" afterEffect="1">
                                          <p:stCondLst>
                                            <p:cond evt="end" delay="0">
                                              <p:tn val="205"/>
                                            </p:cond>
                                          </p:stCondLst>
                                        </p:cTn>
                                        <p:tgtEl>
                                          <p:spTgt spid="227"/>
                                        </p:tgtEl>
                                        <p:attrNameLst>
                                          <p:attrName>style.visibility</p:attrName>
                                        </p:attrNameLst>
                                      </p:cBhvr>
                                      <p:to>
                                        <p:strVal val="hidden"/>
                                      </p:to>
                                    </p:set>
                                  </p:subTnLst>
                                </p:cTn>
                              </p:par>
                            </p:childTnLst>
                          </p:cTn>
                        </p:par>
                        <p:par>
                          <p:cTn id="209" fill="hold">
                            <p:stCondLst>
                              <p:cond delay="71750"/>
                            </p:stCondLst>
                            <p:childTnLst>
                              <p:par>
                                <p:cTn id="210" presetID="2" presetClass="entr" presetSubtype="4" accel="50000" decel="50000" fill="hold" nodeType="afterEffect">
                                  <p:stCondLst>
                                    <p:cond delay="250"/>
                                  </p:stCondLst>
                                  <p:childTnLst>
                                    <p:set>
                                      <p:cBhvr>
                                        <p:cTn id="211" dur="1" fill="hold">
                                          <p:stCondLst>
                                            <p:cond delay="0"/>
                                          </p:stCondLst>
                                        </p:cTn>
                                        <p:tgtEl>
                                          <p:spTgt spid="229"/>
                                        </p:tgtEl>
                                        <p:attrNameLst>
                                          <p:attrName>style.visibility</p:attrName>
                                        </p:attrNameLst>
                                      </p:cBhvr>
                                      <p:to>
                                        <p:strVal val="visible"/>
                                      </p:to>
                                    </p:set>
                                    <p:anim calcmode="lin" valueType="num">
                                      <p:cBhvr additive="base">
                                        <p:cTn id="212" dur="1500" fill="hold"/>
                                        <p:tgtEl>
                                          <p:spTgt spid="229"/>
                                        </p:tgtEl>
                                        <p:attrNameLst>
                                          <p:attrName>ppt_x</p:attrName>
                                        </p:attrNameLst>
                                      </p:cBhvr>
                                      <p:tavLst>
                                        <p:tav tm="0">
                                          <p:val>
                                            <p:strVal val="#ppt_x"/>
                                          </p:val>
                                        </p:tav>
                                        <p:tav tm="100000">
                                          <p:val>
                                            <p:strVal val="#ppt_x"/>
                                          </p:val>
                                        </p:tav>
                                      </p:tavLst>
                                    </p:anim>
                                    <p:anim calcmode="lin" valueType="num">
                                      <p:cBhvr additive="base">
                                        <p:cTn id="213" dur="1500" fill="hold"/>
                                        <p:tgtEl>
                                          <p:spTgt spid="229"/>
                                        </p:tgtEl>
                                        <p:attrNameLst>
                                          <p:attrName>ppt_y</p:attrName>
                                        </p:attrNameLst>
                                      </p:cBhvr>
                                      <p:tavLst>
                                        <p:tav tm="0">
                                          <p:val>
                                            <p:strVal val="1+#ppt_h/2"/>
                                          </p:val>
                                        </p:tav>
                                        <p:tav tm="100000">
                                          <p:val>
                                            <p:strVal val="#ppt_y"/>
                                          </p:val>
                                        </p:tav>
                                      </p:tavLst>
                                    </p:anim>
                                  </p:childTnLst>
                                  <p:subTnLst>
                                    <p:set>
                                      <p:cBhvr override="childStyle">
                                        <p:cTn dur="1" fill="hold" display="0" masterRel="sameClick" afterEffect="1">
                                          <p:stCondLst>
                                            <p:cond evt="end" delay="0">
                                              <p:tn val="210"/>
                                            </p:cond>
                                          </p:stCondLst>
                                        </p:cTn>
                                        <p:tgtEl>
                                          <p:spTgt spid="229"/>
                                        </p:tgtEl>
                                        <p:attrNameLst>
                                          <p:attrName>style.visibility</p:attrName>
                                        </p:attrNameLst>
                                      </p:cBhvr>
                                      <p:to>
                                        <p:strVal val="hidden"/>
                                      </p:to>
                                    </p:set>
                                  </p:subTnLst>
                                </p:cTn>
                              </p:par>
                            </p:childTnLst>
                          </p:cTn>
                        </p:par>
                        <p:par>
                          <p:cTn id="214" fill="hold">
                            <p:stCondLst>
                              <p:cond delay="73500"/>
                            </p:stCondLst>
                            <p:childTnLst>
                              <p:par>
                                <p:cTn id="215" presetID="2" presetClass="entr" presetSubtype="8" accel="50000" decel="50000" fill="hold" nodeType="afterEffect">
                                  <p:stCondLst>
                                    <p:cond delay="250"/>
                                  </p:stCondLst>
                                  <p:childTnLst>
                                    <p:set>
                                      <p:cBhvr>
                                        <p:cTn id="216" dur="1" fill="hold">
                                          <p:stCondLst>
                                            <p:cond delay="0"/>
                                          </p:stCondLst>
                                        </p:cTn>
                                        <p:tgtEl>
                                          <p:spTgt spid="231"/>
                                        </p:tgtEl>
                                        <p:attrNameLst>
                                          <p:attrName>style.visibility</p:attrName>
                                        </p:attrNameLst>
                                      </p:cBhvr>
                                      <p:to>
                                        <p:strVal val="visible"/>
                                      </p:to>
                                    </p:set>
                                    <p:anim calcmode="lin" valueType="num">
                                      <p:cBhvr additive="base">
                                        <p:cTn id="217" dur="1500" fill="hold"/>
                                        <p:tgtEl>
                                          <p:spTgt spid="231"/>
                                        </p:tgtEl>
                                        <p:attrNameLst>
                                          <p:attrName>ppt_x</p:attrName>
                                        </p:attrNameLst>
                                      </p:cBhvr>
                                      <p:tavLst>
                                        <p:tav tm="0">
                                          <p:val>
                                            <p:strVal val="0-#ppt_w/2"/>
                                          </p:val>
                                        </p:tav>
                                        <p:tav tm="100000">
                                          <p:val>
                                            <p:strVal val="#ppt_x"/>
                                          </p:val>
                                        </p:tav>
                                      </p:tavLst>
                                    </p:anim>
                                    <p:anim calcmode="lin" valueType="num">
                                      <p:cBhvr additive="base">
                                        <p:cTn id="218" dur="1500" fill="hold"/>
                                        <p:tgtEl>
                                          <p:spTgt spid="231"/>
                                        </p:tgtEl>
                                        <p:attrNameLst>
                                          <p:attrName>ppt_y</p:attrName>
                                        </p:attrNameLst>
                                      </p:cBhvr>
                                      <p:tavLst>
                                        <p:tav tm="0">
                                          <p:val>
                                            <p:strVal val="#ppt_y"/>
                                          </p:val>
                                        </p:tav>
                                        <p:tav tm="100000">
                                          <p:val>
                                            <p:strVal val="#ppt_y"/>
                                          </p:val>
                                        </p:tav>
                                      </p:tavLst>
                                    </p:anim>
                                  </p:childTnLst>
                                  <p:subTnLst>
                                    <p:set>
                                      <p:cBhvr override="childStyle">
                                        <p:cTn dur="1" fill="hold" display="0" masterRel="sameClick" afterEffect="1">
                                          <p:stCondLst>
                                            <p:cond evt="end" delay="0">
                                              <p:tn val="215"/>
                                            </p:cond>
                                          </p:stCondLst>
                                        </p:cTn>
                                        <p:tgtEl>
                                          <p:spTgt spid="231"/>
                                        </p:tgtEl>
                                        <p:attrNameLst>
                                          <p:attrName>style.visibility</p:attrName>
                                        </p:attrNameLst>
                                      </p:cBhvr>
                                      <p:to>
                                        <p:strVal val="hidden"/>
                                      </p:to>
                                    </p:set>
                                  </p:subTnLst>
                                </p:cTn>
                              </p:par>
                            </p:childTnLst>
                          </p:cTn>
                        </p:par>
                        <p:par>
                          <p:cTn id="219" fill="hold">
                            <p:stCondLst>
                              <p:cond delay="75250"/>
                            </p:stCondLst>
                            <p:childTnLst>
                              <p:par>
                                <p:cTn id="220" presetID="2" presetClass="entr" presetSubtype="2" accel="50000" decel="50000" fill="hold" nodeType="afterEffect">
                                  <p:stCondLst>
                                    <p:cond delay="250"/>
                                  </p:stCondLst>
                                  <p:childTnLst>
                                    <p:set>
                                      <p:cBhvr>
                                        <p:cTn id="221" dur="1" fill="hold">
                                          <p:stCondLst>
                                            <p:cond delay="0"/>
                                          </p:stCondLst>
                                        </p:cTn>
                                        <p:tgtEl>
                                          <p:spTgt spid="233"/>
                                        </p:tgtEl>
                                        <p:attrNameLst>
                                          <p:attrName>style.visibility</p:attrName>
                                        </p:attrNameLst>
                                      </p:cBhvr>
                                      <p:to>
                                        <p:strVal val="visible"/>
                                      </p:to>
                                    </p:set>
                                    <p:anim calcmode="lin" valueType="num">
                                      <p:cBhvr additive="base">
                                        <p:cTn id="222" dur="1500" fill="hold"/>
                                        <p:tgtEl>
                                          <p:spTgt spid="233"/>
                                        </p:tgtEl>
                                        <p:attrNameLst>
                                          <p:attrName>ppt_x</p:attrName>
                                        </p:attrNameLst>
                                      </p:cBhvr>
                                      <p:tavLst>
                                        <p:tav tm="0">
                                          <p:val>
                                            <p:strVal val="1+#ppt_w/2"/>
                                          </p:val>
                                        </p:tav>
                                        <p:tav tm="100000">
                                          <p:val>
                                            <p:strVal val="#ppt_x"/>
                                          </p:val>
                                        </p:tav>
                                      </p:tavLst>
                                    </p:anim>
                                    <p:anim calcmode="lin" valueType="num">
                                      <p:cBhvr additive="base">
                                        <p:cTn id="223" dur="1500" fill="hold"/>
                                        <p:tgtEl>
                                          <p:spTgt spid="233"/>
                                        </p:tgtEl>
                                        <p:attrNameLst>
                                          <p:attrName>ppt_y</p:attrName>
                                        </p:attrNameLst>
                                      </p:cBhvr>
                                      <p:tavLst>
                                        <p:tav tm="0">
                                          <p:val>
                                            <p:strVal val="#ppt_y"/>
                                          </p:val>
                                        </p:tav>
                                        <p:tav tm="100000">
                                          <p:val>
                                            <p:strVal val="#ppt_y"/>
                                          </p:val>
                                        </p:tav>
                                      </p:tavLst>
                                    </p:anim>
                                  </p:childTnLst>
                                  <p:subTnLst>
                                    <p:set>
                                      <p:cBhvr override="childStyle">
                                        <p:cTn dur="1" fill="hold" display="0" masterRel="sameClick" afterEffect="1">
                                          <p:stCondLst>
                                            <p:cond evt="end" delay="0">
                                              <p:tn val="220"/>
                                            </p:cond>
                                          </p:stCondLst>
                                        </p:cTn>
                                        <p:tgtEl>
                                          <p:spTgt spid="233"/>
                                        </p:tgtEl>
                                        <p:attrNameLst>
                                          <p:attrName>style.visibility</p:attrName>
                                        </p:attrNameLst>
                                      </p:cBhvr>
                                      <p:to>
                                        <p:strVal val="hidden"/>
                                      </p:to>
                                    </p:set>
                                  </p:subTnLst>
                                </p:cTn>
                              </p:par>
                            </p:childTnLst>
                          </p:cTn>
                        </p:par>
                        <p:par>
                          <p:cTn id="224" fill="hold">
                            <p:stCondLst>
                              <p:cond delay="77000"/>
                            </p:stCondLst>
                            <p:childTnLst>
                              <p:par>
                                <p:cTn id="225" presetID="2" presetClass="entr" presetSubtype="9" accel="50000" decel="50000" fill="hold" nodeType="afterEffect">
                                  <p:stCondLst>
                                    <p:cond delay="250"/>
                                  </p:stCondLst>
                                  <p:childTnLst>
                                    <p:set>
                                      <p:cBhvr>
                                        <p:cTn id="226" dur="1" fill="hold">
                                          <p:stCondLst>
                                            <p:cond delay="0"/>
                                          </p:stCondLst>
                                        </p:cTn>
                                        <p:tgtEl>
                                          <p:spTgt spid="235"/>
                                        </p:tgtEl>
                                        <p:attrNameLst>
                                          <p:attrName>style.visibility</p:attrName>
                                        </p:attrNameLst>
                                      </p:cBhvr>
                                      <p:to>
                                        <p:strVal val="visible"/>
                                      </p:to>
                                    </p:set>
                                    <p:anim calcmode="lin" valueType="num">
                                      <p:cBhvr additive="base">
                                        <p:cTn id="227" dur="1500" fill="hold"/>
                                        <p:tgtEl>
                                          <p:spTgt spid="235"/>
                                        </p:tgtEl>
                                        <p:attrNameLst>
                                          <p:attrName>ppt_x</p:attrName>
                                        </p:attrNameLst>
                                      </p:cBhvr>
                                      <p:tavLst>
                                        <p:tav tm="0">
                                          <p:val>
                                            <p:strVal val="0-#ppt_w/2"/>
                                          </p:val>
                                        </p:tav>
                                        <p:tav tm="100000">
                                          <p:val>
                                            <p:strVal val="#ppt_x"/>
                                          </p:val>
                                        </p:tav>
                                      </p:tavLst>
                                    </p:anim>
                                    <p:anim calcmode="lin" valueType="num">
                                      <p:cBhvr additive="base">
                                        <p:cTn id="228" dur="1500" fill="hold"/>
                                        <p:tgtEl>
                                          <p:spTgt spid="235"/>
                                        </p:tgtEl>
                                        <p:attrNameLst>
                                          <p:attrName>ppt_y</p:attrName>
                                        </p:attrNameLst>
                                      </p:cBhvr>
                                      <p:tavLst>
                                        <p:tav tm="0">
                                          <p:val>
                                            <p:strVal val="0-#ppt_h/2"/>
                                          </p:val>
                                        </p:tav>
                                        <p:tav tm="100000">
                                          <p:val>
                                            <p:strVal val="#ppt_y"/>
                                          </p:val>
                                        </p:tav>
                                      </p:tavLst>
                                    </p:anim>
                                  </p:childTnLst>
                                  <p:subTnLst>
                                    <p:set>
                                      <p:cBhvr override="childStyle">
                                        <p:cTn dur="1" fill="hold" display="0" masterRel="sameClick" afterEffect="1">
                                          <p:stCondLst>
                                            <p:cond evt="end" delay="0">
                                              <p:tn val="225"/>
                                            </p:cond>
                                          </p:stCondLst>
                                        </p:cTn>
                                        <p:tgtEl>
                                          <p:spTgt spid="235"/>
                                        </p:tgtEl>
                                        <p:attrNameLst>
                                          <p:attrName>style.visibility</p:attrName>
                                        </p:attrNameLst>
                                      </p:cBhvr>
                                      <p:to>
                                        <p:strVal val="hidden"/>
                                      </p:to>
                                    </p:set>
                                  </p:subTnLst>
                                </p:cTn>
                              </p:par>
                            </p:childTnLst>
                          </p:cTn>
                        </p:par>
                        <p:par>
                          <p:cTn id="229" fill="hold">
                            <p:stCondLst>
                              <p:cond delay="78750"/>
                            </p:stCondLst>
                            <p:childTnLst>
                              <p:par>
                                <p:cTn id="230" presetID="2" presetClass="entr" presetSubtype="3" accel="50000" decel="50000" fill="hold" nodeType="afterEffect">
                                  <p:stCondLst>
                                    <p:cond delay="250"/>
                                  </p:stCondLst>
                                  <p:childTnLst>
                                    <p:set>
                                      <p:cBhvr>
                                        <p:cTn id="231" dur="1" fill="hold">
                                          <p:stCondLst>
                                            <p:cond delay="0"/>
                                          </p:stCondLst>
                                        </p:cTn>
                                        <p:tgtEl>
                                          <p:spTgt spid="237"/>
                                        </p:tgtEl>
                                        <p:attrNameLst>
                                          <p:attrName>style.visibility</p:attrName>
                                        </p:attrNameLst>
                                      </p:cBhvr>
                                      <p:to>
                                        <p:strVal val="visible"/>
                                      </p:to>
                                    </p:set>
                                    <p:anim calcmode="lin" valueType="num">
                                      <p:cBhvr additive="base">
                                        <p:cTn id="232" dur="1500" fill="hold"/>
                                        <p:tgtEl>
                                          <p:spTgt spid="237"/>
                                        </p:tgtEl>
                                        <p:attrNameLst>
                                          <p:attrName>ppt_x</p:attrName>
                                        </p:attrNameLst>
                                      </p:cBhvr>
                                      <p:tavLst>
                                        <p:tav tm="0">
                                          <p:val>
                                            <p:strVal val="1+#ppt_w/2"/>
                                          </p:val>
                                        </p:tav>
                                        <p:tav tm="100000">
                                          <p:val>
                                            <p:strVal val="#ppt_x"/>
                                          </p:val>
                                        </p:tav>
                                      </p:tavLst>
                                    </p:anim>
                                    <p:anim calcmode="lin" valueType="num">
                                      <p:cBhvr additive="base">
                                        <p:cTn id="233" dur="1500" fill="hold"/>
                                        <p:tgtEl>
                                          <p:spTgt spid="237"/>
                                        </p:tgtEl>
                                        <p:attrNameLst>
                                          <p:attrName>ppt_y</p:attrName>
                                        </p:attrNameLst>
                                      </p:cBhvr>
                                      <p:tavLst>
                                        <p:tav tm="0">
                                          <p:val>
                                            <p:strVal val="0-#ppt_h/2"/>
                                          </p:val>
                                        </p:tav>
                                        <p:tav tm="100000">
                                          <p:val>
                                            <p:strVal val="#ppt_y"/>
                                          </p:val>
                                        </p:tav>
                                      </p:tavLst>
                                    </p:anim>
                                  </p:childTnLst>
                                  <p:subTnLst>
                                    <p:set>
                                      <p:cBhvr override="childStyle">
                                        <p:cTn dur="1" fill="hold" display="0" masterRel="sameClick" afterEffect="1">
                                          <p:stCondLst>
                                            <p:cond evt="end" delay="0">
                                              <p:tn val="230"/>
                                            </p:cond>
                                          </p:stCondLst>
                                        </p:cTn>
                                        <p:tgtEl>
                                          <p:spTgt spid="237"/>
                                        </p:tgtEl>
                                        <p:attrNameLst>
                                          <p:attrName>style.visibility</p:attrName>
                                        </p:attrNameLst>
                                      </p:cBhvr>
                                      <p:to>
                                        <p:strVal val="hidden"/>
                                      </p:to>
                                    </p:set>
                                  </p:subTnLst>
                                </p:cTn>
                              </p:par>
                            </p:childTnLst>
                          </p:cTn>
                        </p:par>
                        <p:par>
                          <p:cTn id="234" fill="hold">
                            <p:stCondLst>
                              <p:cond delay="80500"/>
                            </p:stCondLst>
                            <p:childTnLst>
                              <p:par>
                                <p:cTn id="235" presetID="2" presetClass="entr" presetSubtype="6" accel="50000" decel="50000" fill="hold" nodeType="afterEffect">
                                  <p:stCondLst>
                                    <p:cond delay="250"/>
                                  </p:stCondLst>
                                  <p:childTnLst>
                                    <p:set>
                                      <p:cBhvr>
                                        <p:cTn id="236" dur="1" fill="hold">
                                          <p:stCondLst>
                                            <p:cond delay="0"/>
                                          </p:stCondLst>
                                        </p:cTn>
                                        <p:tgtEl>
                                          <p:spTgt spid="239"/>
                                        </p:tgtEl>
                                        <p:attrNameLst>
                                          <p:attrName>style.visibility</p:attrName>
                                        </p:attrNameLst>
                                      </p:cBhvr>
                                      <p:to>
                                        <p:strVal val="visible"/>
                                      </p:to>
                                    </p:set>
                                    <p:anim calcmode="lin" valueType="num">
                                      <p:cBhvr additive="base">
                                        <p:cTn id="237" dur="1500" fill="hold"/>
                                        <p:tgtEl>
                                          <p:spTgt spid="239"/>
                                        </p:tgtEl>
                                        <p:attrNameLst>
                                          <p:attrName>ppt_x</p:attrName>
                                        </p:attrNameLst>
                                      </p:cBhvr>
                                      <p:tavLst>
                                        <p:tav tm="0">
                                          <p:val>
                                            <p:strVal val="1+#ppt_w/2"/>
                                          </p:val>
                                        </p:tav>
                                        <p:tav tm="100000">
                                          <p:val>
                                            <p:strVal val="#ppt_x"/>
                                          </p:val>
                                        </p:tav>
                                      </p:tavLst>
                                    </p:anim>
                                    <p:anim calcmode="lin" valueType="num">
                                      <p:cBhvr additive="base">
                                        <p:cTn id="238" dur="1500" fill="hold"/>
                                        <p:tgtEl>
                                          <p:spTgt spid="239"/>
                                        </p:tgtEl>
                                        <p:attrNameLst>
                                          <p:attrName>ppt_y</p:attrName>
                                        </p:attrNameLst>
                                      </p:cBhvr>
                                      <p:tavLst>
                                        <p:tav tm="0">
                                          <p:val>
                                            <p:strVal val="1+#ppt_h/2"/>
                                          </p:val>
                                        </p:tav>
                                        <p:tav tm="100000">
                                          <p:val>
                                            <p:strVal val="#ppt_y"/>
                                          </p:val>
                                        </p:tav>
                                      </p:tavLst>
                                    </p:anim>
                                  </p:childTnLst>
                                  <p:subTnLst>
                                    <p:set>
                                      <p:cBhvr override="childStyle">
                                        <p:cTn dur="1" fill="hold" display="0" masterRel="sameClick" afterEffect="1">
                                          <p:stCondLst>
                                            <p:cond evt="end" delay="0">
                                              <p:tn val="235"/>
                                            </p:cond>
                                          </p:stCondLst>
                                        </p:cTn>
                                        <p:tgtEl>
                                          <p:spTgt spid="239"/>
                                        </p:tgtEl>
                                        <p:attrNameLst>
                                          <p:attrName>style.visibility</p:attrName>
                                        </p:attrNameLst>
                                      </p:cBhvr>
                                      <p:to>
                                        <p:strVal val="hidden"/>
                                      </p:to>
                                    </p:set>
                                  </p:subTnLst>
                                </p:cTn>
                              </p:par>
                            </p:childTnLst>
                          </p:cTn>
                        </p:par>
                        <p:par>
                          <p:cTn id="239" fill="hold">
                            <p:stCondLst>
                              <p:cond delay="82250"/>
                            </p:stCondLst>
                            <p:childTnLst>
                              <p:par>
                                <p:cTn id="240" presetID="2" presetClass="entr" presetSubtype="1" accel="50000" decel="50000" fill="hold" nodeType="afterEffect">
                                  <p:stCondLst>
                                    <p:cond delay="250"/>
                                  </p:stCondLst>
                                  <p:childTnLst>
                                    <p:set>
                                      <p:cBhvr>
                                        <p:cTn id="241" dur="1" fill="hold">
                                          <p:stCondLst>
                                            <p:cond delay="0"/>
                                          </p:stCondLst>
                                        </p:cTn>
                                        <p:tgtEl>
                                          <p:spTgt spid="241"/>
                                        </p:tgtEl>
                                        <p:attrNameLst>
                                          <p:attrName>style.visibility</p:attrName>
                                        </p:attrNameLst>
                                      </p:cBhvr>
                                      <p:to>
                                        <p:strVal val="visible"/>
                                      </p:to>
                                    </p:set>
                                    <p:anim calcmode="lin" valueType="num">
                                      <p:cBhvr additive="base">
                                        <p:cTn id="242" dur="1500" fill="hold"/>
                                        <p:tgtEl>
                                          <p:spTgt spid="241"/>
                                        </p:tgtEl>
                                        <p:attrNameLst>
                                          <p:attrName>ppt_x</p:attrName>
                                        </p:attrNameLst>
                                      </p:cBhvr>
                                      <p:tavLst>
                                        <p:tav tm="0">
                                          <p:val>
                                            <p:strVal val="#ppt_x"/>
                                          </p:val>
                                        </p:tav>
                                        <p:tav tm="100000">
                                          <p:val>
                                            <p:strVal val="#ppt_x"/>
                                          </p:val>
                                        </p:tav>
                                      </p:tavLst>
                                    </p:anim>
                                    <p:anim calcmode="lin" valueType="num">
                                      <p:cBhvr additive="base">
                                        <p:cTn id="243" dur="1500" fill="hold"/>
                                        <p:tgtEl>
                                          <p:spTgt spid="241"/>
                                        </p:tgtEl>
                                        <p:attrNameLst>
                                          <p:attrName>ppt_y</p:attrName>
                                        </p:attrNameLst>
                                      </p:cBhvr>
                                      <p:tavLst>
                                        <p:tav tm="0">
                                          <p:val>
                                            <p:strVal val="0-#ppt_h/2"/>
                                          </p:val>
                                        </p:tav>
                                        <p:tav tm="100000">
                                          <p:val>
                                            <p:strVal val="#ppt_y"/>
                                          </p:val>
                                        </p:tav>
                                      </p:tavLst>
                                    </p:anim>
                                  </p:childTnLst>
                                  <p:subTnLst>
                                    <p:set>
                                      <p:cBhvr override="childStyle">
                                        <p:cTn dur="1" fill="hold" display="0" masterRel="sameClick" afterEffect="1">
                                          <p:stCondLst>
                                            <p:cond evt="end" delay="0">
                                              <p:tn val="240"/>
                                            </p:cond>
                                          </p:stCondLst>
                                        </p:cTn>
                                        <p:tgtEl>
                                          <p:spTgt spid="241"/>
                                        </p:tgtEl>
                                        <p:attrNameLst>
                                          <p:attrName>style.visibility</p:attrName>
                                        </p:attrNameLst>
                                      </p:cBhvr>
                                      <p:to>
                                        <p:strVal val="hidden"/>
                                      </p:to>
                                    </p:set>
                                  </p:subTnLst>
                                </p:cTn>
                              </p:par>
                            </p:childTnLst>
                          </p:cTn>
                        </p:par>
                        <p:par>
                          <p:cTn id="244" fill="hold">
                            <p:stCondLst>
                              <p:cond delay="84000"/>
                            </p:stCondLst>
                            <p:childTnLst>
                              <p:par>
                                <p:cTn id="245" presetID="2" presetClass="entr" presetSubtype="4" accel="50000" decel="50000" fill="hold" nodeType="afterEffect">
                                  <p:stCondLst>
                                    <p:cond delay="250"/>
                                  </p:stCondLst>
                                  <p:childTnLst>
                                    <p:set>
                                      <p:cBhvr>
                                        <p:cTn id="246" dur="1" fill="hold">
                                          <p:stCondLst>
                                            <p:cond delay="0"/>
                                          </p:stCondLst>
                                        </p:cTn>
                                        <p:tgtEl>
                                          <p:spTgt spid="243"/>
                                        </p:tgtEl>
                                        <p:attrNameLst>
                                          <p:attrName>style.visibility</p:attrName>
                                        </p:attrNameLst>
                                      </p:cBhvr>
                                      <p:to>
                                        <p:strVal val="visible"/>
                                      </p:to>
                                    </p:set>
                                    <p:anim calcmode="lin" valueType="num">
                                      <p:cBhvr additive="base">
                                        <p:cTn id="247" dur="1500" fill="hold"/>
                                        <p:tgtEl>
                                          <p:spTgt spid="243"/>
                                        </p:tgtEl>
                                        <p:attrNameLst>
                                          <p:attrName>ppt_x</p:attrName>
                                        </p:attrNameLst>
                                      </p:cBhvr>
                                      <p:tavLst>
                                        <p:tav tm="0">
                                          <p:val>
                                            <p:strVal val="#ppt_x"/>
                                          </p:val>
                                        </p:tav>
                                        <p:tav tm="100000">
                                          <p:val>
                                            <p:strVal val="#ppt_x"/>
                                          </p:val>
                                        </p:tav>
                                      </p:tavLst>
                                    </p:anim>
                                    <p:anim calcmode="lin" valueType="num">
                                      <p:cBhvr additive="base">
                                        <p:cTn id="248" dur="1500" fill="hold"/>
                                        <p:tgtEl>
                                          <p:spTgt spid="243"/>
                                        </p:tgtEl>
                                        <p:attrNameLst>
                                          <p:attrName>ppt_y</p:attrName>
                                        </p:attrNameLst>
                                      </p:cBhvr>
                                      <p:tavLst>
                                        <p:tav tm="0">
                                          <p:val>
                                            <p:strVal val="1+#ppt_h/2"/>
                                          </p:val>
                                        </p:tav>
                                        <p:tav tm="100000">
                                          <p:val>
                                            <p:strVal val="#ppt_y"/>
                                          </p:val>
                                        </p:tav>
                                      </p:tavLst>
                                    </p:anim>
                                  </p:childTnLst>
                                  <p:subTnLst>
                                    <p:set>
                                      <p:cBhvr override="childStyle">
                                        <p:cTn dur="1" fill="hold" display="0" masterRel="sameClick" afterEffect="1">
                                          <p:stCondLst>
                                            <p:cond evt="end" delay="0">
                                              <p:tn val="245"/>
                                            </p:cond>
                                          </p:stCondLst>
                                        </p:cTn>
                                        <p:tgtEl>
                                          <p:spTgt spid="243"/>
                                        </p:tgtEl>
                                        <p:attrNameLst>
                                          <p:attrName>style.visibility</p:attrName>
                                        </p:attrNameLst>
                                      </p:cBhvr>
                                      <p:to>
                                        <p:strVal val="hidden"/>
                                      </p:to>
                                    </p:set>
                                  </p:subTnLst>
                                </p:cTn>
                              </p:par>
                            </p:childTnLst>
                          </p:cTn>
                        </p:par>
                        <p:par>
                          <p:cTn id="249" fill="hold">
                            <p:stCondLst>
                              <p:cond delay="85750"/>
                            </p:stCondLst>
                            <p:childTnLst>
                              <p:par>
                                <p:cTn id="250" presetID="2" presetClass="entr" presetSubtype="8" accel="50000" decel="50000" fill="hold" nodeType="afterEffect">
                                  <p:stCondLst>
                                    <p:cond delay="250"/>
                                  </p:stCondLst>
                                  <p:childTnLst>
                                    <p:set>
                                      <p:cBhvr>
                                        <p:cTn id="251" dur="1" fill="hold">
                                          <p:stCondLst>
                                            <p:cond delay="0"/>
                                          </p:stCondLst>
                                        </p:cTn>
                                        <p:tgtEl>
                                          <p:spTgt spid="245"/>
                                        </p:tgtEl>
                                        <p:attrNameLst>
                                          <p:attrName>style.visibility</p:attrName>
                                        </p:attrNameLst>
                                      </p:cBhvr>
                                      <p:to>
                                        <p:strVal val="visible"/>
                                      </p:to>
                                    </p:set>
                                    <p:anim calcmode="lin" valueType="num">
                                      <p:cBhvr additive="base">
                                        <p:cTn id="252" dur="1500" fill="hold"/>
                                        <p:tgtEl>
                                          <p:spTgt spid="245"/>
                                        </p:tgtEl>
                                        <p:attrNameLst>
                                          <p:attrName>ppt_x</p:attrName>
                                        </p:attrNameLst>
                                      </p:cBhvr>
                                      <p:tavLst>
                                        <p:tav tm="0">
                                          <p:val>
                                            <p:strVal val="0-#ppt_w/2"/>
                                          </p:val>
                                        </p:tav>
                                        <p:tav tm="100000">
                                          <p:val>
                                            <p:strVal val="#ppt_x"/>
                                          </p:val>
                                        </p:tav>
                                      </p:tavLst>
                                    </p:anim>
                                    <p:anim calcmode="lin" valueType="num">
                                      <p:cBhvr additive="base">
                                        <p:cTn id="253" dur="1500" fill="hold"/>
                                        <p:tgtEl>
                                          <p:spTgt spid="245"/>
                                        </p:tgtEl>
                                        <p:attrNameLst>
                                          <p:attrName>ppt_y</p:attrName>
                                        </p:attrNameLst>
                                      </p:cBhvr>
                                      <p:tavLst>
                                        <p:tav tm="0">
                                          <p:val>
                                            <p:strVal val="#ppt_y"/>
                                          </p:val>
                                        </p:tav>
                                        <p:tav tm="100000">
                                          <p:val>
                                            <p:strVal val="#ppt_y"/>
                                          </p:val>
                                        </p:tav>
                                      </p:tavLst>
                                    </p:anim>
                                  </p:childTnLst>
                                  <p:subTnLst>
                                    <p:set>
                                      <p:cBhvr override="childStyle">
                                        <p:cTn dur="1" fill="hold" display="0" masterRel="sameClick" afterEffect="1">
                                          <p:stCondLst>
                                            <p:cond evt="end" delay="0">
                                              <p:tn val="250"/>
                                            </p:cond>
                                          </p:stCondLst>
                                        </p:cTn>
                                        <p:tgtEl>
                                          <p:spTgt spid="245"/>
                                        </p:tgtEl>
                                        <p:attrNameLst>
                                          <p:attrName>style.visibility</p:attrName>
                                        </p:attrNameLst>
                                      </p:cBhvr>
                                      <p:to>
                                        <p:strVal val="hidden"/>
                                      </p:to>
                                    </p:set>
                                  </p:subTnLst>
                                </p:cTn>
                              </p:par>
                            </p:childTnLst>
                          </p:cTn>
                        </p:par>
                        <p:par>
                          <p:cTn id="254" fill="hold">
                            <p:stCondLst>
                              <p:cond delay="87500"/>
                            </p:stCondLst>
                            <p:childTnLst>
                              <p:par>
                                <p:cTn id="255" presetID="2" presetClass="entr" presetSubtype="2" accel="50000" decel="50000" fill="hold" nodeType="afterEffect">
                                  <p:stCondLst>
                                    <p:cond delay="250"/>
                                  </p:stCondLst>
                                  <p:childTnLst>
                                    <p:set>
                                      <p:cBhvr>
                                        <p:cTn id="256" dur="1" fill="hold">
                                          <p:stCondLst>
                                            <p:cond delay="0"/>
                                          </p:stCondLst>
                                        </p:cTn>
                                        <p:tgtEl>
                                          <p:spTgt spid="247"/>
                                        </p:tgtEl>
                                        <p:attrNameLst>
                                          <p:attrName>style.visibility</p:attrName>
                                        </p:attrNameLst>
                                      </p:cBhvr>
                                      <p:to>
                                        <p:strVal val="visible"/>
                                      </p:to>
                                    </p:set>
                                    <p:anim calcmode="lin" valueType="num">
                                      <p:cBhvr additive="base">
                                        <p:cTn id="257" dur="1500" fill="hold"/>
                                        <p:tgtEl>
                                          <p:spTgt spid="247"/>
                                        </p:tgtEl>
                                        <p:attrNameLst>
                                          <p:attrName>ppt_x</p:attrName>
                                        </p:attrNameLst>
                                      </p:cBhvr>
                                      <p:tavLst>
                                        <p:tav tm="0">
                                          <p:val>
                                            <p:strVal val="1+#ppt_w/2"/>
                                          </p:val>
                                        </p:tav>
                                        <p:tav tm="100000">
                                          <p:val>
                                            <p:strVal val="#ppt_x"/>
                                          </p:val>
                                        </p:tav>
                                      </p:tavLst>
                                    </p:anim>
                                    <p:anim calcmode="lin" valueType="num">
                                      <p:cBhvr additive="base">
                                        <p:cTn id="258" dur="1500" fill="hold"/>
                                        <p:tgtEl>
                                          <p:spTgt spid="247"/>
                                        </p:tgtEl>
                                        <p:attrNameLst>
                                          <p:attrName>ppt_y</p:attrName>
                                        </p:attrNameLst>
                                      </p:cBhvr>
                                      <p:tavLst>
                                        <p:tav tm="0">
                                          <p:val>
                                            <p:strVal val="#ppt_y"/>
                                          </p:val>
                                        </p:tav>
                                        <p:tav tm="100000">
                                          <p:val>
                                            <p:strVal val="#ppt_y"/>
                                          </p:val>
                                        </p:tav>
                                      </p:tavLst>
                                    </p:anim>
                                  </p:childTnLst>
                                  <p:subTnLst>
                                    <p:set>
                                      <p:cBhvr override="childStyle">
                                        <p:cTn dur="1" fill="hold" display="0" masterRel="sameClick" afterEffect="1">
                                          <p:stCondLst>
                                            <p:cond evt="end" delay="0">
                                              <p:tn val="255"/>
                                            </p:cond>
                                          </p:stCondLst>
                                        </p:cTn>
                                        <p:tgtEl>
                                          <p:spTgt spid="247"/>
                                        </p:tgtEl>
                                        <p:attrNameLst>
                                          <p:attrName>style.visibility</p:attrName>
                                        </p:attrNameLst>
                                      </p:cBhvr>
                                      <p:to>
                                        <p:strVal val="hidden"/>
                                      </p:to>
                                    </p:set>
                                  </p:subTnLst>
                                </p:cTn>
                              </p:par>
                            </p:childTnLst>
                          </p:cTn>
                        </p:par>
                        <p:par>
                          <p:cTn id="259" fill="hold">
                            <p:stCondLst>
                              <p:cond delay="89250"/>
                            </p:stCondLst>
                            <p:childTnLst>
                              <p:par>
                                <p:cTn id="260" presetID="2" presetClass="entr" presetSubtype="9" accel="50000" decel="50000" fill="hold" nodeType="afterEffect">
                                  <p:stCondLst>
                                    <p:cond delay="250"/>
                                  </p:stCondLst>
                                  <p:childTnLst>
                                    <p:set>
                                      <p:cBhvr>
                                        <p:cTn id="261" dur="1" fill="hold">
                                          <p:stCondLst>
                                            <p:cond delay="0"/>
                                          </p:stCondLst>
                                        </p:cTn>
                                        <p:tgtEl>
                                          <p:spTgt spid="249"/>
                                        </p:tgtEl>
                                        <p:attrNameLst>
                                          <p:attrName>style.visibility</p:attrName>
                                        </p:attrNameLst>
                                      </p:cBhvr>
                                      <p:to>
                                        <p:strVal val="visible"/>
                                      </p:to>
                                    </p:set>
                                    <p:anim calcmode="lin" valueType="num">
                                      <p:cBhvr additive="base">
                                        <p:cTn id="262" dur="1500" fill="hold"/>
                                        <p:tgtEl>
                                          <p:spTgt spid="249"/>
                                        </p:tgtEl>
                                        <p:attrNameLst>
                                          <p:attrName>ppt_x</p:attrName>
                                        </p:attrNameLst>
                                      </p:cBhvr>
                                      <p:tavLst>
                                        <p:tav tm="0">
                                          <p:val>
                                            <p:strVal val="0-#ppt_w/2"/>
                                          </p:val>
                                        </p:tav>
                                        <p:tav tm="100000">
                                          <p:val>
                                            <p:strVal val="#ppt_x"/>
                                          </p:val>
                                        </p:tav>
                                      </p:tavLst>
                                    </p:anim>
                                    <p:anim calcmode="lin" valueType="num">
                                      <p:cBhvr additive="base">
                                        <p:cTn id="263" dur="1500" fill="hold"/>
                                        <p:tgtEl>
                                          <p:spTgt spid="249"/>
                                        </p:tgtEl>
                                        <p:attrNameLst>
                                          <p:attrName>ppt_y</p:attrName>
                                        </p:attrNameLst>
                                      </p:cBhvr>
                                      <p:tavLst>
                                        <p:tav tm="0">
                                          <p:val>
                                            <p:strVal val="0-#ppt_h/2"/>
                                          </p:val>
                                        </p:tav>
                                        <p:tav tm="100000">
                                          <p:val>
                                            <p:strVal val="#ppt_y"/>
                                          </p:val>
                                        </p:tav>
                                      </p:tavLst>
                                    </p:anim>
                                  </p:childTnLst>
                                  <p:subTnLst>
                                    <p:set>
                                      <p:cBhvr override="childStyle">
                                        <p:cTn dur="1" fill="hold" display="0" masterRel="sameClick" afterEffect="1">
                                          <p:stCondLst>
                                            <p:cond evt="end" delay="0">
                                              <p:tn val="260"/>
                                            </p:cond>
                                          </p:stCondLst>
                                        </p:cTn>
                                        <p:tgtEl>
                                          <p:spTgt spid="249"/>
                                        </p:tgtEl>
                                        <p:attrNameLst>
                                          <p:attrName>style.visibility</p:attrName>
                                        </p:attrNameLst>
                                      </p:cBhvr>
                                      <p:to>
                                        <p:strVal val="hidden"/>
                                      </p:to>
                                    </p:set>
                                  </p:subTnLst>
                                </p:cTn>
                              </p:par>
                            </p:childTnLst>
                          </p:cTn>
                        </p:par>
                        <p:par>
                          <p:cTn id="264" fill="hold">
                            <p:stCondLst>
                              <p:cond delay="91000"/>
                            </p:stCondLst>
                            <p:childTnLst>
                              <p:par>
                                <p:cTn id="265" presetID="2" presetClass="entr" presetSubtype="3" accel="50000" decel="50000" fill="hold" nodeType="afterEffect">
                                  <p:stCondLst>
                                    <p:cond delay="250"/>
                                  </p:stCondLst>
                                  <p:childTnLst>
                                    <p:set>
                                      <p:cBhvr>
                                        <p:cTn id="266" dur="1" fill="hold">
                                          <p:stCondLst>
                                            <p:cond delay="0"/>
                                          </p:stCondLst>
                                        </p:cTn>
                                        <p:tgtEl>
                                          <p:spTgt spid="251"/>
                                        </p:tgtEl>
                                        <p:attrNameLst>
                                          <p:attrName>style.visibility</p:attrName>
                                        </p:attrNameLst>
                                      </p:cBhvr>
                                      <p:to>
                                        <p:strVal val="visible"/>
                                      </p:to>
                                    </p:set>
                                    <p:anim calcmode="lin" valueType="num">
                                      <p:cBhvr additive="base">
                                        <p:cTn id="267" dur="1500" fill="hold"/>
                                        <p:tgtEl>
                                          <p:spTgt spid="251"/>
                                        </p:tgtEl>
                                        <p:attrNameLst>
                                          <p:attrName>ppt_x</p:attrName>
                                        </p:attrNameLst>
                                      </p:cBhvr>
                                      <p:tavLst>
                                        <p:tav tm="0">
                                          <p:val>
                                            <p:strVal val="1+#ppt_w/2"/>
                                          </p:val>
                                        </p:tav>
                                        <p:tav tm="100000">
                                          <p:val>
                                            <p:strVal val="#ppt_x"/>
                                          </p:val>
                                        </p:tav>
                                      </p:tavLst>
                                    </p:anim>
                                    <p:anim calcmode="lin" valueType="num">
                                      <p:cBhvr additive="base">
                                        <p:cTn id="268" dur="1500" fill="hold"/>
                                        <p:tgtEl>
                                          <p:spTgt spid="251"/>
                                        </p:tgtEl>
                                        <p:attrNameLst>
                                          <p:attrName>ppt_y</p:attrName>
                                        </p:attrNameLst>
                                      </p:cBhvr>
                                      <p:tavLst>
                                        <p:tav tm="0">
                                          <p:val>
                                            <p:strVal val="0-#ppt_h/2"/>
                                          </p:val>
                                        </p:tav>
                                        <p:tav tm="100000">
                                          <p:val>
                                            <p:strVal val="#ppt_y"/>
                                          </p:val>
                                        </p:tav>
                                      </p:tavLst>
                                    </p:anim>
                                  </p:childTnLst>
                                  <p:subTnLst>
                                    <p:set>
                                      <p:cBhvr override="childStyle">
                                        <p:cTn dur="1" fill="hold" display="0" masterRel="sameClick" afterEffect="1">
                                          <p:stCondLst>
                                            <p:cond evt="end" delay="0">
                                              <p:tn val="265"/>
                                            </p:cond>
                                          </p:stCondLst>
                                        </p:cTn>
                                        <p:tgtEl>
                                          <p:spTgt spid="251"/>
                                        </p:tgtEl>
                                        <p:attrNameLst>
                                          <p:attrName>style.visibility</p:attrName>
                                        </p:attrNameLst>
                                      </p:cBhvr>
                                      <p:to>
                                        <p:strVal val="hidden"/>
                                      </p:to>
                                    </p:set>
                                  </p:subTnLst>
                                </p:cTn>
                              </p:par>
                            </p:childTnLst>
                          </p:cTn>
                        </p:par>
                        <p:par>
                          <p:cTn id="269" fill="hold">
                            <p:stCondLst>
                              <p:cond delay="92750"/>
                            </p:stCondLst>
                            <p:childTnLst>
                              <p:par>
                                <p:cTn id="270" presetID="2" presetClass="entr" presetSubtype="12" accel="50000" decel="50000" fill="hold" nodeType="afterEffect">
                                  <p:stCondLst>
                                    <p:cond delay="250"/>
                                  </p:stCondLst>
                                  <p:childTnLst>
                                    <p:set>
                                      <p:cBhvr>
                                        <p:cTn id="271" dur="1" fill="hold">
                                          <p:stCondLst>
                                            <p:cond delay="0"/>
                                          </p:stCondLst>
                                        </p:cTn>
                                        <p:tgtEl>
                                          <p:spTgt spid="253"/>
                                        </p:tgtEl>
                                        <p:attrNameLst>
                                          <p:attrName>style.visibility</p:attrName>
                                        </p:attrNameLst>
                                      </p:cBhvr>
                                      <p:to>
                                        <p:strVal val="visible"/>
                                      </p:to>
                                    </p:set>
                                    <p:anim calcmode="lin" valueType="num">
                                      <p:cBhvr additive="base">
                                        <p:cTn id="272" dur="1500" fill="hold"/>
                                        <p:tgtEl>
                                          <p:spTgt spid="253"/>
                                        </p:tgtEl>
                                        <p:attrNameLst>
                                          <p:attrName>ppt_x</p:attrName>
                                        </p:attrNameLst>
                                      </p:cBhvr>
                                      <p:tavLst>
                                        <p:tav tm="0">
                                          <p:val>
                                            <p:strVal val="0-#ppt_w/2"/>
                                          </p:val>
                                        </p:tav>
                                        <p:tav tm="100000">
                                          <p:val>
                                            <p:strVal val="#ppt_x"/>
                                          </p:val>
                                        </p:tav>
                                      </p:tavLst>
                                    </p:anim>
                                    <p:anim calcmode="lin" valueType="num">
                                      <p:cBhvr additive="base">
                                        <p:cTn id="273" dur="1500" fill="hold"/>
                                        <p:tgtEl>
                                          <p:spTgt spid="253"/>
                                        </p:tgtEl>
                                        <p:attrNameLst>
                                          <p:attrName>ppt_y</p:attrName>
                                        </p:attrNameLst>
                                      </p:cBhvr>
                                      <p:tavLst>
                                        <p:tav tm="0">
                                          <p:val>
                                            <p:strVal val="1+#ppt_h/2"/>
                                          </p:val>
                                        </p:tav>
                                        <p:tav tm="100000">
                                          <p:val>
                                            <p:strVal val="#ppt_y"/>
                                          </p:val>
                                        </p:tav>
                                      </p:tavLst>
                                    </p:anim>
                                  </p:childTnLst>
                                  <p:subTnLst>
                                    <p:set>
                                      <p:cBhvr override="childStyle">
                                        <p:cTn dur="1" fill="hold" display="0" masterRel="sameClick" afterEffect="1">
                                          <p:stCondLst>
                                            <p:cond evt="end" delay="0">
                                              <p:tn val="270"/>
                                            </p:cond>
                                          </p:stCondLst>
                                        </p:cTn>
                                        <p:tgtEl>
                                          <p:spTgt spid="253"/>
                                        </p:tgtEl>
                                        <p:attrNameLst>
                                          <p:attrName>style.visibility</p:attrName>
                                        </p:attrNameLst>
                                      </p:cBhvr>
                                      <p:to>
                                        <p:strVal val="hidden"/>
                                      </p:to>
                                    </p:set>
                                  </p:subTnLst>
                                </p:cTn>
                              </p:par>
                            </p:childTnLst>
                          </p:cTn>
                        </p:par>
                        <p:par>
                          <p:cTn id="274" fill="hold">
                            <p:stCondLst>
                              <p:cond delay="94500"/>
                            </p:stCondLst>
                            <p:childTnLst>
                              <p:par>
                                <p:cTn id="275" presetID="2" presetClass="entr" presetSubtype="6" accel="50000" decel="50000" fill="hold" nodeType="afterEffect">
                                  <p:stCondLst>
                                    <p:cond delay="250"/>
                                  </p:stCondLst>
                                  <p:childTnLst>
                                    <p:set>
                                      <p:cBhvr>
                                        <p:cTn id="276" dur="1" fill="hold">
                                          <p:stCondLst>
                                            <p:cond delay="0"/>
                                          </p:stCondLst>
                                        </p:cTn>
                                        <p:tgtEl>
                                          <p:spTgt spid="255"/>
                                        </p:tgtEl>
                                        <p:attrNameLst>
                                          <p:attrName>style.visibility</p:attrName>
                                        </p:attrNameLst>
                                      </p:cBhvr>
                                      <p:to>
                                        <p:strVal val="visible"/>
                                      </p:to>
                                    </p:set>
                                    <p:anim calcmode="lin" valueType="num">
                                      <p:cBhvr additive="base">
                                        <p:cTn id="277" dur="1500" fill="hold"/>
                                        <p:tgtEl>
                                          <p:spTgt spid="255"/>
                                        </p:tgtEl>
                                        <p:attrNameLst>
                                          <p:attrName>ppt_x</p:attrName>
                                        </p:attrNameLst>
                                      </p:cBhvr>
                                      <p:tavLst>
                                        <p:tav tm="0">
                                          <p:val>
                                            <p:strVal val="1+#ppt_w/2"/>
                                          </p:val>
                                        </p:tav>
                                        <p:tav tm="100000">
                                          <p:val>
                                            <p:strVal val="#ppt_x"/>
                                          </p:val>
                                        </p:tav>
                                      </p:tavLst>
                                    </p:anim>
                                    <p:anim calcmode="lin" valueType="num">
                                      <p:cBhvr additive="base">
                                        <p:cTn id="278" dur="1500" fill="hold"/>
                                        <p:tgtEl>
                                          <p:spTgt spid="255"/>
                                        </p:tgtEl>
                                        <p:attrNameLst>
                                          <p:attrName>ppt_y</p:attrName>
                                        </p:attrNameLst>
                                      </p:cBhvr>
                                      <p:tavLst>
                                        <p:tav tm="0">
                                          <p:val>
                                            <p:strVal val="1+#ppt_h/2"/>
                                          </p:val>
                                        </p:tav>
                                        <p:tav tm="100000">
                                          <p:val>
                                            <p:strVal val="#ppt_y"/>
                                          </p:val>
                                        </p:tav>
                                      </p:tavLst>
                                    </p:anim>
                                  </p:childTnLst>
                                  <p:subTnLst>
                                    <p:set>
                                      <p:cBhvr override="childStyle">
                                        <p:cTn dur="1" fill="hold" display="0" masterRel="sameClick" afterEffect="1">
                                          <p:stCondLst>
                                            <p:cond evt="end" delay="0">
                                              <p:tn val="275"/>
                                            </p:cond>
                                          </p:stCondLst>
                                        </p:cTn>
                                        <p:tgtEl>
                                          <p:spTgt spid="255"/>
                                        </p:tgtEl>
                                        <p:attrNameLst>
                                          <p:attrName>style.visibility</p:attrName>
                                        </p:attrNameLst>
                                      </p:cBhvr>
                                      <p:to>
                                        <p:strVal val="hidden"/>
                                      </p:to>
                                    </p:set>
                                  </p:subTnLst>
                                </p:cTn>
                              </p:par>
                            </p:childTnLst>
                          </p:cTn>
                        </p:par>
                        <p:par>
                          <p:cTn id="279" fill="hold">
                            <p:stCondLst>
                              <p:cond delay="96250"/>
                            </p:stCondLst>
                            <p:childTnLst>
                              <p:par>
                                <p:cTn id="280" presetID="2" presetClass="entr" presetSubtype="1" accel="50000" decel="50000" fill="hold" nodeType="afterEffect">
                                  <p:stCondLst>
                                    <p:cond delay="250"/>
                                  </p:stCondLst>
                                  <p:childTnLst>
                                    <p:set>
                                      <p:cBhvr>
                                        <p:cTn id="281" dur="1" fill="hold">
                                          <p:stCondLst>
                                            <p:cond delay="0"/>
                                          </p:stCondLst>
                                        </p:cTn>
                                        <p:tgtEl>
                                          <p:spTgt spid="257"/>
                                        </p:tgtEl>
                                        <p:attrNameLst>
                                          <p:attrName>style.visibility</p:attrName>
                                        </p:attrNameLst>
                                      </p:cBhvr>
                                      <p:to>
                                        <p:strVal val="visible"/>
                                      </p:to>
                                    </p:set>
                                    <p:anim calcmode="lin" valueType="num">
                                      <p:cBhvr additive="base">
                                        <p:cTn id="282" dur="1500" fill="hold"/>
                                        <p:tgtEl>
                                          <p:spTgt spid="257"/>
                                        </p:tgtEl>
                                        <p:attrNameLst>
                                          <p:attrName>ppt_x</p:attrName>
                                        </p:attrNameLst>
                                      </p:cBhvr>
                                      <p:tavLst>
                                        <p:tav tm="0">
                                          <p:val>
                                            <p:strVal val="#ppt_x"/>
                                          </p:val>
                                        </p:tav>
                                        <p:tav tm="100000">
                                          <p:val>
                                            <p:strVal val="#ppt_x"/>
                                          </p:val>
                                        </p:tav>
                                      </p:tavLst>
                                    </p:anim>
                                    <p:anim calcmode="lin" valueType="num">
                                      <p:cBhvr additive="base">
                                        <p:cTn id="283" dur="1500" fill="hold"/>
                                        <p:tgtEl>
                                          <p:spTgt spid="257"/>
                                        </p:tgtEl>
                                        <p:attrNameLst>
                                          <p:attrName>ppt_y</p:attrName>
                                        </p:attrNameLst>
                                      </p:cBhvr>
                                      <p:tavLst>
                                        <p:tav tm="0">
                                          <p:val>
                                            <p:strVal val="0-#ppt_h/2"/>
                                          </p:val>
                                        </p:tav>
                                        <p:tav tm="100000">
                                          <p:val>
                                            <p:strVal val="#ppt_y"/>
                                          </p:val>
                                        </p:tav>
                                      </p:tavLst>
                                    </p:anim>
                                  </p:childTnLst>
                                  <p:subTnLst>
                                    <p:set>
                                      <p:cBhvr override="childStyle">
                                        <p:cTn dur="1" fill="hold" display="0" masterRel="sameClick" afterEffect="1">
                                          <p:stCondLst>
                                            <p:cond evt="end" delay="0">
                                              <p:tn val="280"/>
                                            </p:cond>
                                          </p:stCondLst>
                                        </p:cTn>
                                        <p:tgtEl>
                                          <p:spTgt spid="257"/>
                                        </p:tgtEl>
                                        <p:attrNameLst>
                                          <p:attrName>style.visibility</p:attrName>
                                        </p:attrNameLst>
                                      </p:cBhvr>
                                      <p:to>
                                        <p:strVal val="hidden"/>
                                      </p:to>
                                    </p:set>
                                  </p:subTnLst>
                                </p:cTn>
                              </p:par>
                            </p:childTnLst>
                          </p:cTn>
                        </p:par>
                        <p:par>
                          <p:cTn id="284" fill="hold">
                            <p:stCondLst>
                              <p:cond delay="98000"/>
                            </p:stCondLst>
                            <p:childTnLst>
                              <p:par>
                                <p:cTn id="285" presetID="2" presetClass="entr" presetSubtype="4" accel="50000" decel="50000" fill="hold" nodeType="afterEffect">
                                  <p:stCondLst>
                                    <p:cond delay="250"/>
                                  </p:stCondLst>
                                  <p:childTnLst>
                                    <p:set>
                                      <p:cBhvr>
                                        <p:cTn id="286" dur="1" fill="hold">
                                          <p:stCondLst>
                                            <p:cond delay="0"/>
                                          </p:stCondLst>
                                        </p:cTn>
                                        <p:tgtEl>
                                          <p:spTgt spid="259"/>
                                        </p:tgtEl>
                                        <p:attrNameLst>
                                          <p:attrName>style.visibility</p:attrName>
                                        </p:attrNameLst>
                                      </p:cBhvr>
                                      <p:to>
                                        <p:strVal val="visible"/>
                                      </p:to>
                                    </p:set>
                                    <p:anim calcmode="lin" valueType="num">
                                      <p:cBhvr additive="base">
                                        <p:cTn id="287" dur="1500" fill="hold"/>
                                        <p:tgtEl>
                                          <p:spTgt spid="259"/>
                                        </p:tgtEl>
                                        <p:attrNameLst>
                                          <p:attrName>ppt_x</p:attrName>
                                        </p:attrNameLst>
                                      </p:cBhvr>
                                      <p:tavLst>
                                        <p:tav tm="0">
                                          <p:val>
                                            <p:strVal val="#ppt_x"/>
                                          </p:val>
                                        </p:tav>
                                        <p:tav tm="100000">
                                          <p:val>
                                            <p:strVal val="#ppt_x"/>
                                          </p:val>
                                        </p:tav>
                                      </p:tavLst>
                                    </p:anim>
                                    <p:anim calcmode="lin" valueType="num">
                                      <p:cBhvr additive="base">
                                        <p:cTn id="288" dur="1500" fill="hold"/>
                                        <p:tgtEl>
                                          <p:spTgt spid="259"/>
                                        </p:tgtEl>
                                        <p:attrNameLst>
                                          <p:attrName>ppt_y</p:attrName>
                                        </p:attrNameLst>
                                      </p:cBhvr>
                                      <p:tavLst>
                                        <p:tav tm="0">
                                          <p:val>
                                            <p:strVal val="1+#ppt_h/2"/>
                                          </p:val>
                                        </p:tav>
                                        <p:tav tm="100000">
                                          <p:val>
                                            <p:strVal val="#ppt_y"/>
                                          </p:val>
                                        </p:tav>
                                      </p:tavLst>
                                    </p:anim>
                                  </p:childTnLst>
                                  <p:subTnLst>
                                    <p:set>
                                      <p:cBhvr override="childStyle">
                                        <p:cTn dur="1" fill="hold" display="0" masterRel="sameClick" afterEffect="1">
                                          <p:stCondLst>
                                            <p:cond evt="end" delay="0">
                                              <p:tn val="285"/>
                                            </p:cond>
                                          </p:stCondLst>
                                        </p:cTn>
                                        <p:tgtEl>
                                          <p:spTgt spid="259"/>
                                        </p:tgtEl>
                                        <p:attrNameLst>
                                          <p:attrName>style.visibility</p:attrName>
                                        </p:attrNameLst>
                                      </p:cBhvr>
                                      <p:to>
                                        <p:strVal val="hidden"/>
                                      </p:to>
                                    </p:set>
                                  </p:subTnLst>
                                </p:cTn>
                              </p:par>
                            </p:childTnLst>
                          </p:cTn>
                        </p:par>
                        <p:par>
                          <p:cTn id="289" fill="hold">
                            <p:stCondLst>
                              <p:cond delay="99750"/>
                            </p:stCondLst>
                            <p:childTnLst>
                              <p:par>
                                <p:cTn id="290" presetID="2" presetClass="entr" presetSubtype="8" accel="50000" decel="50000" fill="hold" nodeType="afterEffect">
                                  <p:stCondLst>
                                    <p:cond delay="250"/>
                                  </p:stCondLst>
                                  <p:childTnLst>
                                    <p:set>
                                      <p:cBhvr>
                                        <p:cTn id="291" dur="1" fill="hold">
                                          <p:stCondLst>
                                            <p:cond delay="0"/>
                                          </p:stCondLst>
                                        </p:cTn>
                                        <p:tgtEl>
                                          <p:spTgt spid="261"/>
                                        </p:tgtEl>
                                        <p:attrNameLst>
                                          <p:attrName>style.visibility</p:attrName>
                                        </p:attrNameLst>
                                      </p:cBhvr>
                                      <p:to>
                                        <p:strVal val="visible"/>
                                      </p:to>
                                    </p:set>
                                    <p:anim calcmode="lin" valueType="num">
                                      <p:cBhvr additive="base">
                                        <p:cTn id="292" dur="1500" fill="hold"/>
                                        <p:tgtEl>
                                          <p:spTgt spid="261"/>
                                        </p:tgtEl>
                                        <p:attrNameLst>
                                          <p:attrName>ppt_x</p:attrName>
                                        </p:attrNameLst>
                                      </p:cBhvr>
                                      <p:tavLst>
                                        <p:tav tm="0">
                                          <p:val>
                                            <p:strVal val="0-#ppt_w/2"/>
                                          </p:val>
                                        </p:tav>
                                        <p:tav tm="100000">
                                          <p:val>
                                            <p:strVal val="#ppt_x"/>
                                          </p:val>
                                        </p:tav>
                                      </p:tavLst>
                                    </p:anim>
                                    <p:anim calcmode="lin" valueType="num">
                                      <p:cBhvr additive="base">
                                        <p:cTn id="293" dur="1500" fill="hold"/>
                                        <p:tgtEl>
                                          <p:spTgt spid="261"/>
                                        </p:tgtEl>
                                        <p:attrNameLst>
                                          <p:attrName>ppt_y</p:attrName>
                                        </p:attrNameLst>
                                      </p:cBhvr>
                                      <p:tavLst>
                                        <p:tav tm="0">
                                          <p:val>
                                            <p:strVal val="#ppt_y"/>
                                          </p:val>
                                        </p:tav>
                                        <p:tav tm="100000">
                                          <p:val>
                                            <p:strVal val="#ppt_y"/>
                                          </p:val>
                                        </p:tav>
                                      </p:tavLst>
                                    </p:anim>
                                  </p:childTnLst>
                                  <p:subTnLst>
                                    <p:set>
                                      <p:cBhvr override="childStyle">
                                        <p:cTn dur="1" fill="hold" display="0" masterRel="sameClick" afterEffect="1">
                                          <p:stCondLst>
                                            <p:cond evt="end" delay="0">
                                              <p:tn val="290"/>
                                            </p:cond>
                                          </p:stCondLst>
                                        </p:cTn>
                                        <p:tgtEl>
                                          <p:spTgt spid="261"/>
                                        </p:tgtEl>
                                        <p:attrNameLst>
                                          <p:attrName>style.visibility</p:attrName>
                                        </p:attrNameLst>
                                      </p:cBhvr>
                                      <p:to>
                                        <p:strVal val="hidden"/>
                                      </p:to>
                                    </p:set>
                                  </p:subTnLst>
                                </p:cTn>
                              </p:par>
                            </p:childTnLst>
                          </p:cTn>
                        </p:par>
                        <p:par>
                          <p:cTn id="294" fill="hold">
                            <p:stCondLst>
                              <p:cond delay="101500"/>
                            </p:stCondLst>
                            <p:childTnLst>
                              <p:par>
                                <p:cTn id="295" presetID="2" presetClass="entr" presetSubtype="2" accel="50000" decel="50000" fill="hold" nodeType="afterEffect">
                                  <p:stCondLst>
                                    <p:cond delay="250"/>
                                  </p:stCondLst>
                                  <p:childTnLst>
                                    <p:set>
                                      <p:cBhvr>
                                        <p:cTn id="296" dur="1" fill="hold">
                                          <p:stCondLst>
                                            <p:cond delay="0"/>
                                          </p:stCondLst>
                                        </p:cTn>
                                        <p:tgtEl>
                                          <p:spTgt spid="263"/>
                                        </p:tgtEl>
                                        <p:attrNameLst>
                                          <p:attrName>style.visibility</p:attrName>
                                        </p:attrNameLst>
                                      </p:cBhvr>
                                      <p:to>
                                        <p:strVal val="visible"/>
                                      </p:to>
                                    </p:set>
                                    <p:anim calcmode="lin" valueType="num">
                                      <p:cBhvr additive="base">
                                        <p:cTn id="297" dur="1500" fill="hold"/>
                                        <p:tgtEl>
                                          <p:spTgt spid="263"/>
                                        </p:tgtEl>
                                        <p:attrNameLst>
                                          <p:attrName>ppt_x</p:attrName>
                                        </p:attrNameLst>
                                      </p:cBhvr>
                                      <p:tavLst>
                                        <p:tav tm="0">
                                          <p:val>
                                            <p:strVal val="1+#ppt_w/2"/>
                                          </p:val>
                                        </p:tav>
                                        <p:tav tm="100000">
                                          <p:val>
                                            <p:strVal val="#ppt_x"/>
                                          </p:val>
                                        </p:tav>
                                      </p:tavLst>
                                    </p:anim>
                                    <p:anim calcmode="lin" valueType="num">
                                      <p:cBhvr additive="base">
                                        <p:cTn id="298" dur="1500" fill="hold"/>
                                        <p:tgtEl>
                                          <p:spTgt spid="263"/>
                                        </p:tgtEl>
                                        <p:attrNameLst>
                                          <p:attrName>ppt_y</p:attrName>
                                        </p:attrNameLst>
                                      </p:cBhvr>
                                      <p:tavLst>
                                        <p:tav tm="0">
                                          <p:val>
                                            <p:strVal val="#ppt_y"/>
                                          </p:val>
                                        </p:tav>
                                        <p:tav tm="100000">
                                          <p:val>
                                            <p:strVal val="#ppt_y"/>
                                          </p:val>
                                        </p:tav>
                                      </p:tavLst>
                                    </p:anim>
                                  </p:childTnLst>
                                  <p:subTnLst>
                                    <p:set>
                                      <p:cBhvr override="childStyle">
                                        <p:cTn dur="1" fill="hold" display="0" masterRel="sameClick" afterEffect="1">
                                          <p:stCondLst>
                                            <p:cond evt="end" delay="0">
                                              <p:tn val="295"/>
                                            </p:cond>
                                          </p:stCondLst>
                                        </p:cTn>
                                        <p:tgtEl>
                                          <p:spTgt spid="263"/>
                                        </p:tgtEl>
                                        <p:attrNameLst>
                                          <p:attrName>style.visibility</p:attrName>
                                        </p:attrNameLst>
                                      </p:cBhvr>
                                      <p:to>
                                        <p:strVal val="hidden"/>
                                      </p:to>
                                    </p:set>
                                  </p:subTnLst>
                                </p:cTn>
                              </p:par>
                            </p:childTnLst>
                          </p:cTn>
                        </p:par>
                        <p:par>
                          <p:cTn id="299" fill="hold">
                            <p:stCondLst>
                              <p:cond delay="103250"/>
                            </p:stCondLst>
                            <p:childTnLst>
                              <p:par>
                                <p:cTn id="300" presetID="2" presetClass="entr" presetSubtype="9" accel="50000" decel="50000" fill="hold" nodeType="afterEffect">
                                  <p:stCondLst>
                                    <p:cond delay="250"/>
                                  </p:stCondLst>
                                  <p:childTnLst>
                                    <p:set>
                                      <p:cBhvr>
                                        <p:cTn id="301" dur="1" fill="hold">
                                          <p:stCondLst>
                                            <p:cond delay="0"/>
                                          </p:stCondLst>
                                        </p:cTn>
                                        <p:tgtEl>
                                          <p:spTgt spid="265"/>
                                        </p:tgtEl>
                                        <p:attrNameLst>
                                          <p:attrName>style.visibility</p:attrName>
                                        </p:attrNameLst>
                                      </p:cBhvr>
                                      <p:to>
                                        <p:strVal val="visible"/>
                                      </p:to>
                                    </p:set>
                                    <p:anim calcmode="lin" valueType="num">
                                      <p:cBhvr additive="base">
                                        <p:cTn id="302" dur="1500" fill="hold"/>
                                        <p:tgtEl>
                                          <p:spTgt spid="265"/>
                                        </p:tgtEl>
                                        <p:attrNameLst>
                                          <p:attrName>ppt_x</p:attrName>
                                        </p:attrNameLst>
                                      </p:cBhvr>
                                      <p:tavLst>
                                        <p:tav tm="0">
                                          <p:val>
                                            <p:strVal val="0-#ppt_w/2"/>
                                          </p:val>
                                        </p:tav>
                                        <p:tav tm="100000">
                                          <p:val>
                                            <p:strVal val="#ppt_x"/>
                                          </p:val>
                                        </p:tav>
                                      </p:tavLst>
                                    </p:anim>
                                    <p:anim calcmode="lin" valueType="num">
                                      <p:cBhvr additive="base">
                                        <p:cTn id="303" dur="1500" fill="hold"/>
                                        <p:tgtEl>
                                          <p:spTgt spid="265"/>
                                        </p:tgtEl>
                                        <p:attrNameLst>
                                          <p:attrName>ppt_y</p:attrName>
                                        </p:attrNameLst>
                                      </p:cBhvr>
                                      <p:tavLst>
                                        <p:tav tm="0">
                                          <p:val>
                                            <p:strVal val="0-#ppt_h/2"/>
                                          </p:val>
                                        </p:tav>
                                        <p:tav tm="100000">
                                          <p:val>
                                            <p:strVal val="#ppt_y"/>
                                          </p:val>
                                        </p:tav>
                                      </p:tavLst>
                                    </p:anim>
                                  </p:childTnLst>
                                  <p:subTnLst>
                                    <p:set>
                                      <p:cBhvr override="childStyle">
                                        <p:cTn dur="1" fill="hold" display="0" masterRel="sameClick" afterEffect="1">
                                          <p:stCondLst>
                                            <p:cond evt="end" delay="0">
                                              <p:tn val="300"/>
                                            </p:cond>
                                          </p:stCondLst>
                                        </p:cTn>
                                        <p:tgtEl>
                                          <p:spTgt spid="265"/>
                                        </p:tgtEl>
                                        <p:attrNameLst>
                                          <p:attrName>style.visibility</p:attrName>
                                        </p:attrNameLst>
                                      </p:cBhvr>
                                      <p:to>
                                        <p:strVal val="hidden"/>
                                      </p:to>
                                    </p:set>
                                  </p:subTnLst>
                                </p:cTn>
                              </p:par>
                            </p:childTnLst>
                          </p:cTn>
                        </p:par>
                        <p:par>
                          <p:cTn id="304" fill="hold">
                            <p:stCondLst>
                              <p:cond delay="105000"/>
                            </p:stCondLst>
                            <p:childTnLst>
                              <p:par>
                                <p:cTn id="305" presetID="2" presetClass="entr" presetSubtype="6" accel="50000" decel="50000" fill="hold" nodeType="afterEffect">
                                  <p:stCondLst>
                                    <p:cond delay="250"/>
                                  </p:stCondLst>
                                  <p:childTnLst>
                                    <p:set>
                                      <p:cBhvr>
                                        <p:cTn id="306" dur="1" fill="hold">
                                          <p:stCondLst>
                                            <p:cond delay="0"/>
                                          </p:stCondLst>
                                        </p:cTn>
                                        <p:tgtEl>
                                          <p:spTgt spid="223"/>
                                        </p:tgtEl>
                                        <p:attrNameLst>
                                          <p:attrName>style.visibility</p:attrName>
                                        </p:attrNameLst>
                                      </p:cBhvr>
                                      <p:to>
                                        <p:strVal val="visible"/>
                                      </p:to>
                                    </p:set>
                                    <p:anim calcmode="lin" valueType="num">
                                      <p:cBhvr additive="base">
                                        <p:cTn id="307" dur="1500" fill="hold"/>
                                        <p:tgtEl>
                                          <p:spTgt spid="223"/>
                                        </p:tgtEl>
                                        <p:attrNameLst>
                                          <p:attrName>ppt_x</p:attrName>
                                        </p:attrNameLst>
                                      </p:cBhvr>
                                      <p:tavLst>
                                        <p:tav tm="0">
                                          <p:val>
                                            <p:strVal val="1+#ppt_w/2"/>
                                          </p:val>
                                        </p:tav>
                                        <p:tav tm="100000">
                                          <p:val>
                                            <p:strVal val="#ppt_x"/>
                                          </p:val>
                                        </p:tav>
                                      </p:tavLst>
                                    </p:anim>
                                    <p:anim calcmode="lin" valueType="num">
                                      <p:cBhvr additive="base">
                                        <p:cTn id="308" dur="1500" fill="hold"/>
                                        <p:tgtEl>
                                          <p:spTgt spid="223"/>
                                        </p:tgtEl>
                                        <p:attrNameLst>
                                          <p:attrName>ppt_y</p:attrName>
                                        </p:attrNameLst>
                                      </p:cBhvr>
                                      <p:tavLst>
                                        <p:tav tm="0">
                                          <p:val>
                                            <p:strVal val="1+#ppt_h/2"/>
                                          </p:val>
                                        </p:tav>
                                        <p:tav tm="100000">
                                          <p:val>
                                            <p:strVal val="#ppt_y"/>
                                          </p:val>
                                        </p:tav>
                                      </p:tavLst>
                                    </p:anim>
                                  </p:childTnLst>
                                </p:cTn>
                              </p:par>
                            </p:childTnLst>
                          </p:cTn>
                        </p:par>
                        <p:par>
                          <p:cTn id="309" fill="hold">
                            <p:stCondLst>
                              <p:cond delay="106750"/>
                            </p:stCondLst>
                            <p:childTnLst>
                              <p:par>
                                <p:cTn id="310" presetID="2" presetClass="entr" presetSubtype="4" fill="hold" nodeType="afterEffect">
                                  <p:stCondLst>
                                    <p:cond delay="250"/>
                                  </p:stCondLst>
                                  <p:childTnLst>
                                    <p:set>
                                      <p:cBhvr>
                                        <p:cTn id="311" dur="1" fill="hold">
                                          <p:stCondLst>
                                            <p:cond delay="0"/>
                                          </p:stCondLst>
                                        </p:cTn>
                                        <p:tgtEl>
                                          <p:spTgt spid="11"/>
                                        </p:tgtEl>
                                        <p:attrNameLst>
                                          <p:attrName>style.visibility</p:attrName>
                                        </p:attrNameLst>
                                      </p:cBhvr>
                                      <p:to>
                                        <p:strVal val="visible"/>
                                      </p:to>
                                    </p:set>
                                    <p:anim calcmode="lin" valueType="num">
                                      <p:cBhvr additive="base">
                                        <p:cTn id="312" dur="1500" fill="hold"/>
                                        <p:tgtEl>
                                          <p:spTgt spid="11"/>
                                        </p:tgtEl>
                                        <p:attrNameLst>
                                          <p:attrName>ppt_x</p:attrName>
                                        </p:attrNameLst>
                                      </p:cBhvr>
                                      <p:tavLst>
                                        <p:tav tm="0">
                                          <p:val>
                                            <p:strVal val="#ppt_x"/>
                                          </p:val>
                                        </p:tav>
                                        <p:tav tm="100000">
                                          <p:val>
                                            <p:strVal val="#ppt_x"/>
                                          </p:val>
                                        </p:tav>
                                      </p:tavLst>
                                    </p:anim>
                                    <p:anim calcmode="lin" valueType="num">
                                      <p:cBhvr additive="base">
                                        <p:cTn id="313" dur="1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 name="Picture 152">
            <a:extLst>
              <a:ext uri="{FF2B5EF4-FFF2-40B4-BE49-F238E27FC236}">
                <a16:creationId xmlns:a16="http://schemas.microsoft.com/office/drawing/2014/main" id="{957DBEF8-4B51-294D-8596-F64F93757FA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61585" y="4924119"/>
            <a:ext cx="4092864" cy="1092795"/>
          </a:xfrm>
          <a:prstGeom prst="rect">
            <a:avLst/>
          </a:prstGeom>
        </p:spPr>
      </p:pic>
      <p:pic>
        <p:nvPicPr>
          <p:cNvPr id="193" name="Picture 192">
            <a:extLst>
              <a:ext uri="{FF2B5EF4-FFF2-40B4-BE49-F238E27FC236}">
                <a16:creationId xmlns:a16="http://schemas.microsoft.com/office/drawing/2014/main" id="{BCE7C82C-CBF9-1A48-BF3A-EB49308A132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44931" y="3599192"/>
            <a:ext cx="2417469" cy="2417469"/>
          </a:xfrm>
          <a:prstGeom prst="rect">
            <a:avLst/>
          </a:prstGeom>
        </p:spPr>
      </p:pic>
      <p:pic>
        <p:nvPicPr>
          <p:cNvPr id="163" name="Picture 162">
            <a:extLst>
              <a:ext uri="{FF2B5EF4-FFF2-40B4-BE49-F238E27FC236}">
                <a16:creationId xmlns:a16="http://schemas.microsoft.com/office/drawing/2014/main" id="{82CA0CA9-8A65-C042-AEF5-C9FF9F028F8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197173" y="3133242"/>
            <a:ext cx="3691467" cy="2929467"/>
          </a:xfrm>
          <a:prstGeom prst="rect">
            <a:avLst/>
          </a:prstGeom>
        </p:spPr>
      </p:pic>
      <p:pic>
        <p:nvPicPr>
          <p:cNvPr id="181" name="Picture 180">
            <a:extLst>
              <a:ext uri="{FF2B5EF4-FFF2-40B4-BE49-F238E27FC236}">
                <a16:creationId xmlns:a16="http://schemas.microsoft.com/office/drawing/2014/main" id="{131FFCA6-F693-F94D-8BCA-1B37D89094B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253860" y="2411544"/>
            <a:ext cx="3810000" cy="3810000"/>
          </a:xfrm>
          <a:prstGeom prst="rect">
            <a:avLst/>
          </a:prstGeom>
        </p:spPr>
      </p:pic>
      <p:pic>
        <p:nvPicPr>
          <p:cNvPr id="247" name="Picture 246">
            <a:extLst>
              <a:ext uri="{FF2B5EF4-FFF2-40B4-BE49-F238E27FC236}">
                <a16:creationId xmlns:a16="http://schemas.microsoft.com/office/drawing/2014/main" id="{A53C8067-0082-8446-BAEE-9FBB5125BB2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279189" y="2121854"/>
            <a:ext cx="5658769" cy="1010495"/>
          </a:xfrm>
          <a:prstGeom prst="rect">
            <a:avLst/>
          </a:prstGeom>
        </p:spPr>
      </p:pic>
      <p:pic>
        <p:nvPicPr>
          <p:cNvPr id="241" name="Picture 240">
            <a:extLst>
              <a:ext uri="{FF2B5EF4-FFF2-40B4-BE49-F238E27FC236}">
                <a16:creationId xmlns:a16="http://schemas.microsoft.com/office/drawing/2014/main" id="{F1A5F91D-57EE-5A43-919C-3341AC8F0BA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308440" y="1801963"/>
            <a:ext cx="4807376" cy="877392"/>
          </a:xfrm>
          <a:prstGeom prst="rect">
            <a:avLst/>
          </a:prstGeom>
        </p:spPr>
      </p:pic>
      <p:pic>
        <p:nvPicPr>
          <p:cNvPr id="263" name="Picture 262">
            <a:extLst>
              <a:ext uri="{FF2B5EF4-FFF2-40B4-BE49-F238E27FC236}">
                <a16:creationId xmlns:a16="http://schemas.microsoft.com/office/drawing/2014/main" id="{FB51E9F3-36E2-5E4B-B62D-EC51B529070B}"/>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747607" y="1431551"/>
            <a:ext cx="4223032" cy="2566079"/>
          </a:xfrm>
          <a:prstGeom prst="rect">
            <a:avLst/>
          </a:prstGeom>
        </p:spPr>
      </p:pic>
      <p:pic>
        <p:nvPicPr>
          <p:cNvPr id="229" name="Picture 228">
            <a:extLst>
              <a:ext uri="{FF2B5EF4-FFF2-40B4-BE49-F238E27FC236}">
                <a16:creationId xmlns:a16="http://schemas.microsoft.com/office/drawing/2014/main" id="{649B357C-FE3C-7A4F-8A9C-E35F31DD516D}"/>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531848" y="1374828"/>
            <a:ext cx="4343067" cy="2409608"/>
          </a:xfrm>
          <a:prstGeom prst="rect">
            <a:avLst/>
          </a:prstGeom>
        </p:spPr>
      </p:pic>
      <p:pic>
        <p:nvPicPr>
          <p:cNvPr id="147" name="Picture 146">
            <a:extLst>
              <a:ext uri="{FF2B5EF4-FFF2-40B4-BE49-F238E27FC236}">
                <a16:creationId xmlns:a16="http://schemas.microsoft.com/office/drawing/2014/main" id="{B9B80A36-D707-B948-A219-8F2EAB749219}"/>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400800" y="1042119"/>
            <a:ext cx="5588000" cy="2794000"/>
          </a:xfrm>
          <a:prstGeom prst="rect">
            <a:avLst/>
          </a:prstGeom>
        </p:spPr>
      </p:pic>
      <p:sp>
        <p:nvSpPr>
          <p:cNvPr id="134" name="TextBox 133">
            <a:extLst>
              <a:ext uri="{FF2B5EF4-FFF2-40B4-BE49-F238E27FC236}">
                <a16:creationId xmlns:a16="http://schemas.microsoft.com/office/drawing/2014/main" id="{A65EE761-684A-CE4F-8A85-8C28621F22CC}"/>
              </a:ext>
            </a:extLst>
          </p:cNvPr>
          <p:cNvSpPr txBox="1"/>
          <p:nvPr/>
        </p:nvSpPr>
        <p:spPr>
          <a:xfrm>
            <a:off x="3338005" y="568172"/>
            <a:ext cx="184731" cy="461665"/>
          </a:xfrm>
          <a:prstGeom prst="rect">
            <a:avLst/>
          </a:prstGeom>
          <a:noFill/>
        </p:spPr>
        <p:txBody>
          <a:bodyPr wrap="none" rtlCol="0">
            <a:spAutoFit/>
          </a:bodyPr>
          <a:lstStyle/>
          <a:p>
            <a:endParaRPr lang="en-US" sz="2400" dirty="0"/>
          </a:p>
        </p:txBody>
      </p:sp>
      <p:pic>
        <p:nvPicPr>
          <p:cNvPr id="143" name="Picture 142">
            <a:extLst>
              <a:ext uri="{FF2B5EF4-FFF2-40B4-BE49-F238E27FC236}">
                <a16:creationId xmlns:a16="http://schemas.microsoft.com/office/drawing/2014/main" id="{CBCE26A3-CA4A-B148-BFDB-BCFF6E783ABB}"/>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406400" y="1042119"/>
            <a:ext cx="4470400" cy="2235200"/>
          </a:xfrm>
          <a:prstGeom prst="rect">
            <a:avLst/>
          </a:prstGeom>
        </p:spPr>
      </p:pic>
      <p:pic>
        <p:nvPicPr>
          <p:cNvPr id="145" name="Picture 144">
            <a:extLst>
              <a:ext uri="{FF2B5EF4-FFF2-40B4-BE49-F238E27FC236}">
                <a16:creationId xmlns:a16="http://schemas.microsoft.com/office/drawing/2014/main" id="{4F824CDA-0F01-594F-A0B8-B298B66BA6C6}"/>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8128000" y="4445000"/>
            <a:ext cx="3048000" cy="1524000"/>
          </a:xfrm>
          <a:prstGeom prst="rect">
            <a:avLst/>
          </a:prstGeom>
        </p:spPr>
      </p:pic>
      <p:pic>
        <p:nvPicPr>
          <p:cNvPr id="149" name="Picture 148">
            <a:extLst>
              <a:ext uri="{FF2B5EF4-FFF2-40B4-BE49-F238E27FC236}">
                <a16:creationId xmlns:a16="http://schemas.microsoft.com/office/drawing/2014/main" id="{61ED9B55-7160-0047-8352-1ACE4932E431}"/>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775077" y="2806701"/>
            <a:ext cx="4101723" cy="2959100"/>
          </a:xfrm>
          <a:prstGeom prst="rect">
            <a:avLst/>
          </a:prstGeom>
        </p:spPr>
      </p:pic>
      <p:pic>
        <p:nvPicPr>
          <p:cNvPr id="151" name="Picture 150">
            <a:extLst>
              <a:ext uri="{FF2B5EF4-FFF2-40B4-BE49-F238E27FC236}">
                <a16:creationId xmlns:a16="http://schemas.microsoft.com/office/drawing/2014/main" id="{F944C5E6-6330-EE4C-9EC5-A131B0B60B5D}"/>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3506680" y="1042119"/>
            <a:ext cx="2540000" cy="2421467"/>
          </a:xfrm>
          <a:prstGeom prst="rect">
            <a:avLst/>
          </a:prstGeom>
        </p:spPr>
      </p:pic>
      <p:pic>
        <p:nvPicPr>
          <p:cNvPr id="155" name="Picture 154">
            <a:extLst>
              <a:ext uri="{FF2B5EF4-FFF2-40B4-BE49-F238E27FC236}">
                <a16:creationId xmlns:a16="http://schemas.microsoft.com/office/drawing/2014/main" id="{BAEDF71A-E8F2-CC4E-82CB-DA9178512532}"/>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1304597" y="952129"/>
            <a:ext cx="2602585" cy="2602585"/>
          </a:xfrm>
          <a:prstGeom prst="rect">
            <a:avLst/>
          </a:prstGeom>
        </p:spPr>
      </p:pic>
      <p:pic>
        <p:nvPicPr>
          <p:cNvPr id="157" name="Picture 156">
            <a:extLst>
              <a:ext uri="{FF2B5EF4-FFF2-40B4-BE49-F238E27FC236}">
                <a16:creationId xmlns:a16="http://schemas.microsoft.com/office/drawing/2014/main" id="{55D12DA8-5864-6542-AD6F-04349C769241}"/>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9195807" y="2538713"/>
            <a:ext cx="2556933" cy="2032000"/>
          </a:xfrm>
          <a:prstGeom prst="rect">
            <a:avLst/>
          </a:prstGeom>
        </p:spPr>
      </p:pic>
      <p:pic>
        <p:nvPicPr>
          <p:cNvPr id="159" name="Picture 158">
            <a:extLst>
              <a:ext uri="{FF2B5EF4-FFF2-40B4-BE49-F238E27FC236}">
                <a16:creationId xmlns:a16="http://schemas.microsoft.com/office/drawing/2014/main" id="{7A0B381A-CAB8-7E43-92B0-89C70972E898}"/>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1727200" y="4410311"/>
            <a:ext cx="4567747" cy="1515533"/>
          </a:xfrm>
          <a:prstGeom prst="rect">
            <a:avLst/>
          </a:prstGeom>
        </p:spPr>
      </p:pic>
      <p:pic>
        <p:nvPicPr>
          <p:cNvPr id="165" name="Picture 164">
            <a:extLst>
              <a:ext uri="{FF2B5EF4-FFF2-40B4-BE49-F238E27FC236}">
                <a16:creationId xmlns:a16="http://schemas.microsoft.com/office/drawing/2014/main" id="{E3D9DA2D-AF61-0949-9037-77AB4062D1AB}"/>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1255389" y="3730431"/>
            <a:ext cx="5080000" cy="987227"/>
          </a:xfrm>
          <a:prstGeom prst="rect">
            <a:avLst/>
          </a:prstGeom>
        </p:spPr>
      </p:pic>
      <p:pic>
        <p:nvPicPr>
          <p:cNvPr id="167" name="Picture 166">
            <a:extLst>
              <a:ext uri="{FF2B5EF4-FFF2-40B4-BE49-F238E27FC236}">
                <a16:creationId xmlns:a16="http://schemas.microsoft.com/office/drawing/2014/main" id="{48873590-B5AD-AE4F-BB3E-C11AD8DBB89B}"/>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4888580" y="1035559"/>
            <a:ext cx="3488267" cy="2616200"/>
          </a:xfrm>
          <a:prstGeom prst="rect">
            <a:avLst/>
          </a:prstGeom>
        </p:spPr>
      </p:pic>
      <p:pic>
        <p:nvPicPr>
          <p:cNvPr id="169" name="Picture 168">
            <a:extLst>
              <a:ext uri="{FF2B5EF4-FFF2-40B4-BE49-F238E27FC236}">
                <a16:creationId xmlns:a16="http://schemas.microsoft.com/office/drawing/2014/main" id="{DDDB360A-9187-BE40-9B55-0BBE9536E62F}"/>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6566556" y="2294886"/>
            <a:ext cx="4818041" cy="3580681"/>
          </a:xfrm>
          <a:prstGeom prst="rect">
            <a:avLst/>
          </a:prstGeom>
        </p:spPr>
      </p:pic>
      <p:pic>
        <p:nvPicPr>
          <p:cNvPr id="171" name="Picture 170">
            <a:extLst>
              <a:ext uri="{FF2B5EF4-FFF2-40B4-BE49-F238E27FC236}">
                <a16:creationId xmlns:a16="http://schemas.microsoft.com/office/drawing/2014/main" id="{225421B8-F5A8-3F44-B658-9E18C4A2015F}"/>
              </a:ext>
            </a:extLst>
          </p:cNvPr>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3542556" y="4963961"/>
            <a:ext cx="4922245" cy="1264079"/>
          </a:xfrm>
          <a:prstGeom prst="rect">
            <a:avLst/>
          </a:prstGeom>
        </p:spPr>
      </p:pic>
      <p:pic>
        <p:nvPicPr>
          <p:cNvPr id="173" name="Picture 172">
            <a:extLst>
              <a:ext uri="{FF2B5EF4-FFF2-40B4-BE49-F238E27FC236}">
                <a16:creationId xmlns:a16="http://schemas.microsoft.com/office/drawing/2014/main" id="{77894507-6AB8-FB4D-BB04-05685AD246FD}"/>
              </a:ext>
            </a:extLst>
          </p:cNvPr>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2676839" y="1578133"/>
            <a:ext cx="5080000" cy="1221740"/>
          </a:xfrm>
          <a:prstGeom prst="rect">
            <a:avLst/>
          </a:prstGeom>
        </p:spPr>
      </p:pic>
      <p:pic>
        <p:nvPicPr>
          <p:cNvPr id="175" name="Picture 174">
            <a:extLst>
              <a:ext uri="{FF2B5EF4-FFF2-40B4-BE49-F238E27FC236}">
                <a16:creationId xmlns:a16="http://schemas.microsoft.com/office/drawing/2014/main" id="{E7104782-5A5E-0043-977A-91B39FE13554}"/>
              </a:ext>
            </a:extLst>
          </p:cNvPr>
          <p:cNvPicPr>
            <a:picLocks noChangeAspect="1"/>
          </p:cNvPicPr>
          <p:nvPr/>
        </p:nvPicPr>
        <p:blipFill>
          <a:blip r:embed="rId24">
            <a:extLst>
              <a:ext uri="{28A0092B-C50C-407E-A947-70E740481C1C}">
                <a14:useLocalDpi xmlns:a14="http://schemas.microsoft.com/office/drawing/2010/main" val="0"/>
              </a:ext>
            </a:extLst>
          </a:blip>
          <a:stretch>
            <a:fillRect/>
          </a:stretch>
        </p:blipFill>
        <p:spPr>
          <a:xfrm>
            <a:off x="6857131" y="1060614"/>
            <a:ext cx="4461108" cy="2778053"/>
          </a:xfrm>
          <a:prstGeom prst="rect">
            <a:avLst/>
          </a:prstGeom>
        </p:spPr>
      </p:pic>
      <p:pic>
        <p:nvPicPr>
          <p:cNvPr id="177" name="Picture 176">
            <a:extLst>
              <a:ext uri="{FF2B5EF4-FFF2-40B4-BE49-F238E27FC236}">
                <a16:creationId xmlns:a16="http://schemas.microsoft.com/office/drawing/2014/main" id="{354DB90B-3D9A-154C-9A31-8A8BAC176340}"/>
              </a:ext>
            </a:extLst>
          </p:cNvPr>
          <p:cNvPicPr>
            <a:picLocks noChangeAspect="1"/>
          </p:cNvPicPr>
          <p:nvPr/>
        </p:nvPicPr>
        <p:blipFill>
          <a:blip r:embed="rId25">
            <a:extLst>
              <a:ext uri="{28A0092B-C50C-407E-A947-70E740481C1C}">
                <a14:useLocalDpi xmlns:a14="http://schemas.microsoft.com/office/drawing/2010/main" val="0"/>
              </a:ext>
            </a:extLst>
          </a:blip>
          <a:stretch>
            <a:fillRect/>
          </a:stretch>
        </p:blipFill>
        <p:spPr>
          <a:xfrm>
            <a:off x="1655137" y="3709889"/>
            <a:ext cx="3986735" cy="2232572"/>
          </a:xfrm>
          <a:prstGeom prst="rect">
            <a:avLst/>
          </a:prstGeom>
        </p:spPr>
      </p:pic>
      <p:pic>
        <p:nvPicPr>
          <p:cNvPr id="179" name="Picture 178">
            <a:extLst>
              <a:ext uri="{FF2B5EF4-FFF2-40B4-BE49-F238E27FC236}">
                <a16:creationId xmlns:a16="http://schemas.microsoft.com/office/drawing/2014/main" id="{944DA4B8-6CAC-4346-BBD8-7450E2728441}"/>
              </a:ext>
            </a:extLst>
          </p:cNvPr>
          <p:cNvPicPr>
            <a:picLocks noChangeAspect="1"/>
          </p:cNvPicPr>
          <p:nvPr/>
        </p:nvPicPr>
        <p:blipFill>
          <a:blip r:embed="rId26">
            <a:extLst>
              <a:ext uri="{28A0092B-C50C-407E-A947-70E740481C1C}">
                <a14:useLocalDpi xmlns:a14="http://schemas.microsoft.com/office/drawing/2010/main" val="0"/>
              </a:ext>
            </a:extLst>
          </a:blip>
          <a:stretch>
            <a:fillRect/>
          </a:stretch>
        </p:blipFill>
        <p:spPr>
          <a:xfrm>
            <a:off x="4391470" y="2058557"/>
            <a:ext cx="3821197" cy="3072243"/>
          </a:xfrm>
          <a:prstGeom prst="rect">
            <a:avLst/>
          </a:prstGeom>
        </p:spPr>
      </p:pic>
      <p:pic>
        <p:nvPicPr>
          <p:cNvPr id="183" name="Picture 182">
            <a:extLst>
              <a:ext uri="{FF2B5EF4-FFF2-40B4-BE49-F238E27FC236}">
                <a16:creationId xmlns:a16="http://schemas.microsoft.com/office/drawing/2014/main" id="{8DD7ABB7-9044-D34C-B41C-A5D165D50A27}"/>
              </a:ext>
            </a:extLst>
          </p:cNvPr>
          <p:cNvPicPr>
            <a:picLocks noChangeAspect="1"/>
          </p:cNvPicPr>
          <p:nvPr/>
        </p:nvPicPr>
        <p:blipFill>
          <a:blip r:embed="rId27">
            <a:extLst>
              <a:ext uri="{28A0092B-C50C-407E-A947-70E740481C1C}">
                <a14:useLocalDpi xmlns:a14="http://schemas.microsoft.com/office/drawing/2010/main" val="0"/>
              </a:ext>
            </a:extLst>
          </a:blip>
          <a:stretch>
            <a:fillRect/>
          </a:stretch>
        </p:blipFill>
        <p:spPr>
          <a:xfrm>
            <a:off x="3900899" y="1427624"/>
            <a:ext cx="4394637" cy="2292536"/>
          </a:xfrm>
          <a:prstGeom prst="rect">
            <a:avLst/>
          </a:prstGeom>
        </p:spPr>
      </p:pic>
      <p:pic>
        <p:nvPicPr>
          <p:cNvPr id="185" name="Picture 184">
            <a:extLst>
              <a:ext uri="{FF2B5EF4-FFF2-40B4-BE49-F238E27FC236}">
                <a16:creationId xmlns:a16="http://schemas.microsoft.com/office/drawing/2014/main" id="{DFAC1B03-A471-864E-8804-4ED7C324A65F}"/>
              </a:ext>
            </a:extLst>
          </p:cNvPr>
          <p:cNvPicPr>
            <a:picLocks noChangeAspect="1"/>
          </p:cNvPicPr>
          <p:nvPr/>
        </p:nvPicPr>
        <p:blipFill>
          <a:blip r:embed="rId28">
            <a:extLst>
              <a:ext uri="{28A0092B-C50C-407E-A947-70E740481C1C}">
                <a14:useLocalDpi xmlns:a14="http://schemas.microsoft.com/office/drawing/2010/main" val="0"/>
              </a:ext>
            </a:extLst>
          </a:blip>
          <a:stretch>
            <a:fillRect/>
          </a:stretch>
        </p:blipFill>
        <p:spPr>
          <a:xfrm>
            <a:off x="896217" y="1490037"/>
            <a:ext cx="4939496" cy="1786708"/>
          </a:xfrm>
          <a:prstGeom prst="rect">
            <a:avLst/>
          </a:prstGeom>
        </p:spPr>
      </p:pic>
      <p:pic>
        <p:nvPicPr>
          <p:cNvPr id="187" name="Picture 186">
            <a:extLst>
              <a:ext uri="{FF2B5EF4-FFF2-40B4-BE49-F238E27FC236}">
                <a16:creationId xmlns:a16="http://schemas.microsoft.com/office/drawing/2014/main" id="{1F70A8D9-9639-7642-940F-A95EBC16A80E}"/>
              </a:ext>
            </a:extLst>
          </p:cNvPr>
          <p:cNvPicPr>
            <a:picLocks noChangeAspect="1"/>
          </p:cNvPicPr>
          <p:nvPr/>
        </p:nvPicPr>
        <p:blipFill>
          <a:blip r:embed="rId29">
            <a:extLst>
              <a:ext uri="{28A0092B-C50C-407E-A947-70E740481C1C}">
                <a14:useLocalDpi xmlns:a14="http://schemas.microsoft.com/office/drawing/2010/main" val="0"/>
              </a:ext>
            </a:extLst>
          </a:blip>
          <a:stretch>
            <a:fillRect/>
          </a:stretch>
        </p:blipFill>
        <p:spPr>
          <a:xfrm>
            <a:off x="6286916" y="4459865"/>
            <a:ext cx="5097681" cy="789923"/>
          </a:xfrm>
          <a:prstGeom prst="rect">
            <a:avLst/>
          </a:prstGeom>
        </p:spPr>
      </p:pic>
      <p:pic>
        <p:nvPicPr>
          <p:cNvPr id="189" name="Picture 188">
            <a:extLst>
              <a:ext uri="{FF2B5EF4-FFF2-40B4-BE49-F238E27FC236}">
                <a16:creationId xmlns:a16="http://schemas.microsoft.com/office/drawing/2014/main" id="{C64DAEDF-D4D5-7C41-8260-4E71330CBA5B}"/>
              </a:ext>
            </a:extLst>
          </p:cNvPr>
          <p:cNvPicPr>
            <a:picLocks noChangeAspect="1"/>
          </p:cNvPicPr>
          <p:nvPr/>
        </p:nvPicPr>
        <p:blipFill>
          <a:blip r:embed="rId30">
            <a:extLst>
              <a:ext uri="{28A0092B-C50C-407E-A947-70E740481C1C}">
                <a14:useLocalDpi xmlns:a14="http://schemas.microsoft.com/office/drawing/2010/main" val="0"/>
              </a:ext>
            </a:extLst>
          </a:blip>
          <a:stretch>
            <a:fillRect/>
          </a:stretch>
        </p:blipFill>
        <p:spPr>
          <a:xfrm>
            <a:off x="7651368" y="1595942"/>
            <a:ext cx="3587161" cy="2394261"/>
          </a:xfrm>
          <a:prstGeom prst="rect">
            <a:avLst/>
          </a:prstGeom>
        </p:spPr>
      </p:pic>
      <p:pic>
        <p:nvPicPr>
          <p:cNvPr id="191" name="Picture 190">
            <a:extLst>
              <a:ext uri="{FF2B5EF4-FFF2-40B4-BE49-F238E27FC236}">
                <a16:creationId xmlns:a16="http://schemas.microsoft.com/office/drawing/2014/main" id="{4D83772F-52F9-5C4C-95CC-B240F9D3A3CD}"/>
              </a:ext>
            </a:extLst>
          </p:cNvPr>
          <p:cNvPicPr>
            <a:picLocks noChangeAspect="1"/>
          </p:cNvPicPr>
          <p:nvPr/>
        </p:nvPicPr>
        <p:blipFill>
          <a:blip r:embed="rId31">
            <a:extLst>
              <a:ext uri="{28A0092B-C50C-407E-A947-70E740481C1C}">
                <a14:useLocalDpi xmlns:a14="http://schemas.microsoft.com/office/drawing/2010/main" val="0"/>
              </a:ext>
            </a:extLst>
          </a:blip>
          <a:stretch>
            <a:fillRect/>
          </a:stretch>
        </p:blipFill>
        <p:spPr>
          <a:xfrm>
            <a:off x="2695615" y="3168501"/>
            <a:ext cx="4870895" cy="1790383"/>
          </a:xfrm>
          <a:prstGeom prst="rect">
            <a:avLst/>
          </a:prstGeom>
        </p:spPr>
      </p:pic>
      <p:pic>
        <p:nvPicPr>
          <p:cNvPr id="195" name="Picture 194">
            <a:extLst>
              <a:ext uri="{FF2B5EF4-FFF2-40B4-BE49-F238E27FC236}">
                <a16:creationId xmlns:a16="http://schemas.microsoft.com/office/drawing/2014/main" id="{90EADC6E-9012-D543-83CB-00F1462A35E3}"/>
              </a:ext>
            </a:extLst>
          </p:cNvPr>
          <p:cNvPicPr>
            <a:picLocks noChangeAspect="1"/>
          </p:cNvPicPr>
          <p:nvPr/>
        </p:nvPicPr>
        <p:blipFill>
          <a:blip r:embed="rId32">
            <a:extLst>
              <a:ext uri="{28A0092B-C50C-407E-A947-70E740481C1C}">
                <a14:useLocalDpi xmlns:a14="http://schemas.microsoft.com/office/drawing/2010/main" val="0"/>
              </a:ext>
            </a:extLst>
          </a:blip>
          <a:stretch>
            <a:fillRect/>
          </a:stretch>
        </p:blipFill>
        <p:spPr>
          <a:xfrm>
            <a:off x="917319" y="3724662"/>
            <a:ext cx="4688968" cy="1554953"/>
          </a:xfrm>
          <a:prstGeom prst="rect">
            <a:avLst/>
          </a:prstGeom>
        </p:spPr>
      </p:pic>
      <p:pic>
        <p:nvPicPr>
          <p:cNvPr id="197" name="Picture 196">
            <a:extLst>
              <a:ext uri="{FF2B5EF4-FFF2-40B4-BE49-F238E27FC236}">
                <a16:creationId xmlns:a16="http://schemas.microsoft.com/office/drawing/2014/main" id="{44AE4962-B402-6C40-A0E3-A8B9AB8C2E1B}"/>
              </a:ext>
            </a:extLst>
          </p:cNvPr>
          <p:cNvPicPr>
            <a:picLocks noChangeAspect="1"/>
          </p:cNvPicPr>
          <p:nvPr/>
        </p:nvPicPr>
        <p:blipFill>
          <a:blip r:embed="rId33">
            <a:extLst>
              <a:ext uri="{28A0092B-C50C-407E-A947-70E740481C1C}">
                <a14:useLocalDpi xmlns:a14="http://schemas.microsoft.com/office/drawing/2010/main" val="0"/>
              </a:ext>
            </a:extLst>
          </a:blip>
          <a:stretch>
            <a:fillRect/>
          </a:stretch>
        </p:blipFill>
        <p:spPr>
          <a:xfrm>
            <a:off x="7891431" y="1597050"/>
            <a:ext cx="2726037" cy="2726037"/>
          </a:xfrm>
          <a:prstGeom prst="rect">
            <a:avLst/>
          </a:prstGeom>
        </p:spPr>
      </p:pic>
      <p:pic>
        <p:nvPicPr>
          <p:cNvPr id="199" name="Picture 198">
            <a:extLst>
              <a:ext uri="{FF2B5EF4-FFF2-40B4-BE49-F238E27FC236}">
                <a16:creationId xmlns:a16="http://schemas.microsoft.com/office/drawing/2014/main" id="{E7FB83A0-1AB5-3D4F-BD8B-37B5BA367121}"/>
              </a:ext>
            </a:extLst>
          </p:cNvPr>
          <p:cNvPicPr>
            <a:picLocks noChangeAspect="1"/>
          </p:cNvPicPr>
          <p:nvPr/>
        </p:nvPicPr>
        <p:blipFill>
          <a:blip r:embed="rId34">
            <a:extLst>
              <a:ext uri="{28A0092B-C50C-407E-A947-70E740481C1C}">
                <a14:useLocalDpi xmlns:a14="http://schemas.microsoft.com/office/drawing/2010/main" val="0"/>
              </a:ext>
            </a:extLst>
          </a:blip>
          <a:stretch>
            <a:fillRect/>
          </a:stretch>
        </p:blipFill>
        <p:spPr>
          <a:xfrm>
            <a:off x="1918096" y="1429203"/>
            <a:ext cx="5385677" cy="1410827"/>
          </a:xfrm>
          <a:prstGeom prst="rect">
            <a:avLst/>
          </a:prstGeom>
        </p:spPr>
      </p:pic>
      <p:pic>
        <p:nvPicPr>
          <p:cNvPr id="201" name="Picture 200">
            <a:extLst>
              <a:ext uri="{FF2B5EF4-FFF2-40B4-BE49-F238E27FC236}">
                <a16:creationId xmlns:a16="http://schemas.microsoft.com/office/drawing/2014/main" id="{9324E161-4156-6F45-89E7-285233F18990}"/>
              </a:ext>
            </a:extLst>
          </p:cNvPr>
          <p:cNvPicPr>
            <a:picLocks noChangeAspect="1"/>
          </p:cNvPicPr>
          <p:nvPr/>
        </p:nvPicPr>
        <p:blipFill>
          <a:blip r:embed="rId35">
            <a:extLst>
              <a:ext uri="{28A0092B-C50C-407E-A947-70E740481C1C}">
                <a14:useLocalDpi xmlns:a14="http://schemas.microsoft.com/office/drawing/2010/main" val="0"/>
              </a:ext>
            </a:extLst>
          </a:blip>
          <a:stretch>
            <a:fillRect/>
          </a:stretch>
        </p:blipFill>
        <p:spPr>
          <a:xfrm>
            <a:off x="5646104" y="1882452"/>
            <a:ext cx="2748424" cy="3141056"/>
          </a:xfrm>
          <a:prstGeom prst="rect">
            <a:avLst/>
          </a:prstGeom>
        </p:spPr>
      </p:pic>
      <p:pic>
        <p:nvPicPr>
          <p:cNvPr id="203" name="Picture 202">
            <a:extLst>
              <a:ext uri="{FF2B5EF4-FFF2-40B4-BE49-F238E27FC236}">
                <a16:creationId xmlns:a16="http://schemas.microsoft.com/office/drawing/2014/main" id="{4050B91E-EA90-164A-90A4-06CF80825D3A}"/>
              </a:ext>
            </a:extLst>
          </p:cNvPr>
          <p:cNvPicPr>
            <a:picLocks noChangeAspect="1"/>
          </p:cNvPicPr>
          <p:nvPr/>
        </p:nvPicPr>
        <p:blipFill>
          <a:blip r:embed="rId36">
            <a:extLst>
              <a:ext uri="{28A0092B-C50C-407E-A947-70E740481C1C}">
                <a14:useLocalDpi xmlns:a14="http://schemas.microsoft.com/office/drawing/2010/main" val="0"/>
              </a:ext>
            </a:extLst>
          </a:blip>
          <a:stretch>
            <a:fillRect/>
          </a:stretch>
        </p:blipFill>
        <p:spPr>
          <a:xfrm>
            <a:off x="1128497" y="2343659"/>
            <a:ext cx="2745320" cy="2745320"/>
          </a:xfrm>
          <a:prstGeom prst="rect">
            <a:avLst/>
          </a:prstGeom>
        </p:spPr>
      </p:pic>
      <p:pic>
        <p:nvPicPr>
          <p:cNvPr id="205" name="Picture 204">
            <a:extLst>
              <a:ext uri="{FF2B5EF4-FFF2-40B4-BE49-F238E27FC236}">
                <a16:creationId xmlns:a16="http://schemas.microsoft.com/office/drawing/2014/main" id="{4D673A37-FA7C-E54B-AD48-99614125EFFD}"/>
              </a:ext>
            </a:extLst>
          </p:cNvPr>
          <p:cNvPicPr>
            <a:picLocks noChangeAspect="1"/>
          </p:cNvPicPr>
          <p:nvPr/>
        </p:nvPicPr>
        <p:blipFill>
          <a:blip r:embed="rId37">
            <a:extLst>
              <a:ext uri="{28A0092B-C50C-407E-A947-70E740481C1C}">
                <a14:useLocalDpi xmlns:a14="http://schemas.microsoft.com/office/drawing/2010/main" val="0"/>
              </a:ext>
            </a:extLst>
          </a:blip>
          <a:stretch>
            <a:fillRect/>
          </a:stretch>
        </p:blipFill>
        <p:spPr>
          <a:xfrm>
            <a:off x="5895666" y="4433871"/>
            <a:ext cx="5217069" cy="1037191"/>
          </a:xfrm>
          <a:prstGeom prst="rect">
            <a:avLst/>
          </a:prstGeom>
        </p:spPr>
      </p:pic>
      <p:pic>
        <p:nvPicPr>
          <p:cNvPr id="209" name="Picture 208">
            <a:extLst>
              <a:ext uri="{FF2B5EF4-FFF2-40B4-BE49-F238E27FC236}">
                <a16:creationId xmlns:a16="http://schemas.microsoft.com/office/drawing/2014/main" id="{B8A7A8C4-1F3E-5E45-ABC5-50E19F65E313}"/>
              </a:ext>
            </a:extLst>
          </p:cNvPr>
          <p:cNvPicPr>
            <a:picLocks noChangeAspect="1"/>
          </p:cNvPicPr>
          <p:nvPr/>
        </p:nvPicPr>
        <p:blipFill>
          <a:blip r:embed="rId38">
            <a:extLst>
              <a:ext uri="{28A0092B-C50C-407E-A947-70E740481C1C}">
                <a14:useLocalDpi xmlns:a14="http://schemas.microsoft.com/office/drawing/2010/main" val="0"/>
              </a:ext>
            </a:extLst>
          </a:blip>
          <a:stretch>
            <a:fillRect/>
          </a:stretch>
        </p:blipFill>
        <p:spPr>
          <a:xfrm>
            <a:off x="3930223" y="1380095"/>
            <a:ext cx="2626519" cy="2626519"/>
          </a:xfrm>
          <a:prstGeom prst="rect">
            <a:avLst/>
          </a:prstGeom>
        </p:spPr>
      </p:pic>
      <p:pic>
        <p:nvPicPr>
          <p:cNvPr id="211" name="Picture 210">
            <a:extLst>
              <a:ext uri="{FF2B5EF4-FFF2-40B4-BE49-F238E27FC236}">
                <a16:creationId xmlns:a16="http://schemas.microsoft.com/office/drawing/2014/main" id="{C7B89CBA-9C8B-D848-97EC-60D6C3674241}"/>
              </a:ext>
            </a:extLst>
          </p:cNvPr>
          <p:cNvPicPr>
            <a:picLocks noChangeAspect="1"/>
          </p:cNvPicPr>
          <p:nvPr/>
        </p:nvPicPr>
        <p:blipFill>
          <a:blip r:embed="rId39">
            <a:extLst>
              <a:ext uri="{28A0092B-C50C-407E-A947-70E740481C1C}">
                <a14:useLocalDpi xmlns:a14="http://schemas.microsoft.com/office/drawing/2010/main" val="0"/>
              </a:ext>
            </a:extLst>
          </a:blip>
          <a:stretch>
            <a:fillRect/>
          </a:stretch>
        </p:blipFill>
        <p:spPr>
          <a:xfrm>
            <a:off x="3159937" y="4337218"/>
            <a:ext cx="6253955" cy="1598861"/>
          </a:xfrm>
          <a:prstGeom prst="rect">
            <a:avLst/>
          </a:prstGeom>
        </p:spPr>
      </p:pic>
      <p:pic>
        <p:nvPicPr>
          <p:cNvPr id="213" name="Picture 212">
            <a:extLst>
              <a:ext uri="{FF2B5EF4-FFF2-40B4-BE49-F238E27FC236}">
                <a16:creationId xmlns:a16="http://schemas.microsoft.com/office/drawing/2014/main" id="{73174D81-8473-CB49-9F23-6FF4F9842A95}"/>
              </a:ext>
            </a:extLst>
          </p:cNvPr>
          <p:cNvPicPr>
            <a:picLocks noChangeAspect="1"/>
          </p:cNvPicPr>
          <p:nvPr/>
        </p:nvPicPr>
        <p:blipFill>
          <a:blip r:embed="rId40">
            <a:extLst>
              <a:ext uri="{28A0092B-C50C-407E-A947-70E740481C1C}">
                <a14:useLocalDpi xmlns:a14="http://schemas.microsoft.com/office/drawing/2010/main" val="0"/>
              </a:ext>
            </a:extLst>
          </a:blip>
          <a:stretch>
            <a:fillRect/>
          </a:stretch>
        </p:blipFill>
        <p:spPr>
          <a:xfrm>
            <a:off x="5216839" y="1856304"/>
            <a:ext cx="4741333" cy="3048000"/>
          </a:xfrm>
          <a:prstGeom prst="rect">
            <a:avLst/>
          </a:prstGeom>
        </p:spPr>
      </p:pic>
      <p:pic>
        <p:nvPicPr>
          <p:cNvPr id="215" name="Picture 214">
            <a:extLst>
              <a:ext uri="{FF2B5EF4-FFF2-40B4-BE49-F238E27FC236}">
                <a16:creationId xmlns:a16="http://schemas.microsoft.com/office/drawing/2014/main" id="{8BC103D3-BD78-0E47-A2A1-75361B1DB649}"/>
              </a:ext>
            </a:extLst>
          </p:cNvPr>
          <p:cNvPicPr>
            <a:picLocks noChangeAspect="1"/>
          </p:cNvPicPr>
          <p:nvPr/>
        </p:nvPicPr>
        <p:blipFill>
          <a:blip r:embed="rId41">
            <a:extLst>
              <a:ext uri="{28A0092B-C50C-407E-A947-70E740481C1C}">
                <a14:useLocalDpi xmlns:a14="http://schemas.microsoft.com/office/drawing/2010/main" val="0"/>
              </a:ext>
            </a:extLst>
          </a:blip>
          <a:stretch>
            <a:fillRect/>
          </a:stretch>
        </p:blipFill>
        <p:spPr>
          <a:xfrm>
            <a:off x="1587641" y="2297953"/>
            <a:ext cx="4894056" cy="1585921"/>
          </a:xfrm>
          <a:prstGeom prst="rect">
            <a:avLst/>
          </a:prstGeom>
        </p:spPr>
      </p:pic>
      <p:pic>
        <p:nvPicPr>
          <p:cNvPr id="217" name="Picture 216">
            <a:extLst>
              <a:ext uri="{FF2B5EF4-FFF2-40B4-BE49-F238E27FC236}">
                <a16:creationId xmlns:a16="http://schemas.microsoft.com/office/drawing/2014/main" id="{3E099222-EABC-9043-9ED1-65ABC04B0A46}"/>
              </a:ext>
            </a:extLst>
          </p:cNvPr>
          <p:cNvPicPr>
            <a:picLocks noChangeAspect="1"/>
          </p:cNvPicPr>
          <p:nvPr/>
        </p:nvPicPr>
        <p:blipFill>
          <a:blip r:embed="rId42">
            <a:extLst>
              <a:ext uri="{28A0092B-C50C-407E-A947-70E740481C1C}">
                <a14:useLocalDpi xmlns:a14="http://schemas.microsoft.com/office/drawing/2010/main" val="0"/>
              </a:ext>
            </a:extLst>
          </a:blip>
          <a:stretch>
            <a:fillRect/>
          </a:stretch>
        </p:blipFill>
        <p:spPr>
          <a:xfrm>
            <a:off x="6080699" y="2883355"/>
            <a:ext cx="4853253" cy="2086048"/>
          </a:xfrm>
          <a:prstGeom prst="rect">
            <a:avLst/>
          </a:prstGeom>
        </p:spPr>
      </p:pic>
      <p:pic>
        <p:nvPicPr>
          <p:cNvPr id="219" name="Picture 218">
            <a:extLst>
              <a:ext uri="{FF2B5EF4-FFF2-40B4-BE49-F238E27FC236}">
                <a16:creationId xmlns:a16="http://schemas.microsoft.com/office/drawing/2014/main" id="{6D950E76-44C8-614D-8716-9591CEFB2FFB}"/>
              </a:ext>
            </a:extLst>
          </p:cNvPr>
          <p:cNvPicPr>
            <a:picLocks noChangeAspect="1"/>
          </p:cNvPicPr>
          <p:nvPr/>
        </p:nvPicPr>
        <p:blipFill>
          <a:blip r:embed="rId43">
            <a:extLst>
              <a:ext uri="{28A0092B-C50C-407E-A947-70E740481C1C}">
                <a14:useLocalDpi xmlns:a14="http://schemas.microsoft.com/office/drawing/2010/main" val="0"/>
              </a:ext>
            </a:extLst>
          </a:blip>
          <a:stretch>
            <a:fillRect/>
          </a:stretch>
        </p:blipFill>
        <p:spPr>
          <a:xfrm>
            <a:off x="4438286" y="1636685"/>
            <a:ext cx="6293447" cy="1058496"/>
          </a:xfrm>
          <a:prstGeom prst="rect">
            <a:avLst/>
          </a:prstGeom>
        </p:spPr>
      </p:pic>
      <p:pic>
        <p:nvPicPr>
          <p:cNvPr id="221" name="Picture 220">
            <a:extLst>
              <a:ext uri="{FF2B5EF4-FFF2-40B4-BE49-F238E27FC236}">
                <a16:creationId xmlns:a16="http://schemas.microsoft.com/office/drawing/2014/main" id="{F30F7F12-7AF8-084E-9B0D-3328ADF12C67}"/>
              </a:ext>
            </a:extLst>
          </p:cNvPr>
          <p:cNvPicPr>
            <a:picLocks noChangeAspect="1"/>
          </p:cNvPicPr>
          <p:nvPr/>
        </p:nvPicPr>
        <p:blipFill>
          <a:blip r:embed="rId44">
            <a:extLst>
              <a:ext uri="{28A0092B-C50C-407E-A947-70E740481C1C}">
                <a14:useLocalDpi xmlns:a14="http://schemas.microsoft.com/office/drawing/2010/main" val="0"/>
              </a:ext>
            </a:extLst>
          </a:blip>
          <a:stretch>
            <a:fillRect/>
          </a:stretch>
        </p:blipFill>
        <p:spPr>
          <a:xfrm>
            <a:off x="1442009" y="2845242"/>
            <a:ext cx="2598984" cy="2062685"/>
          </a:xfrm>
          <a:prstGeom prst="rect">
            <a:avLst/>
          </a:prstGeom>
        </p:spPr>
      </p:pic>
      <p:pic>
        <p:nvPicPr>
          <p:cNvPr id="223" name="Picture 222">
            <a:extLst>
              <a:ext uri="{FF2B5EF4-FFF2-40B4-BE49-F238E27FC236}">
                <a16:creationId xmlns:a16="http://schemas.microsoft.com/office/drawing/2014/main" id="{1F7694F1-C70E-3648-AC66-338B3F3EC7E2}"/>
              </a:ext>
            </a:extLst>
          </p:cNvPr>
          <p:cNvPicPr>
            <a:picLocks noChangeAspect="1"/>
          </p:cNvPicPr>
          <p:nvPr/>
        </p:nvPicPr>
        <p:blipFill>
          <a:blip r:embed="rId45">
            <a:extLst>
              <a:ext uri="{28A0092B-C50C-407E-A947-70E740481C1C}">
                <a14:useLocalDpi xmlns:a14="http://schemas.microsoft.com/office/drawing/2010/main" val="0"/>
              </a:ext>
            </a:extLst>
          </a:blip>
          <a:stretch>
            <a:fillRect/>
          </a:stretch>
        </p:blipFill>
        <p:spPr>
          <a:xfrm>
            <a:off x="4736051" y="1441501"/>
            <a:ext cx="5266267" cy="2743200"/>
          </a:xfrm>
          <a:prstGeom prst="rect">
            <a:avLst/>
          </a:prstGeom>
        </p:spPr>
      </p:pic>
      <p:pic>
        <p:nvPicPr>
          <p:cNvPr id="225" name="Picture 224">
            <a:extLst>
              <a:ext uri="{FF2B5EF4-FFF2-40B4-BE49-F238E27FC236}">
                <a16:creationId xmlns:a16="http://schemas.microsoft.com/office/drawing/2014/main" id="{63484165-85C0-1C44-B3C3-BCA3DC4D59C5}"/>
              </a:ext>
            </a:extLst>
          </p:cNvPr>
          <p:cNvPicPr>
            <a:picLocks noChangeAspect="1"/>
          </p:cNvPicPr>
          <p:nvPr/>
        </p:nvPicPr>
        <p:blipFill>
          <a:blip r:embed="rId46">
            <a:extLst>
              <a:ext uri="{28A0092B-C50C-407E-A947-70E740481C1C}">
                <a14:useLocalDpi xmlns:a14="http://schemas.microsoft.com/office/drawing/2010/main" val="0"/>
              </a:ext>
            </a:extLst>
          </a:blip>
          <a:stretch>
            <a:fillRect/>
          </a:stretch>
        </p:blipFill>
        <p:spPr>
          <a:xfrm>
            <a:off x="614070" y="2949666"/>
            <a:ext cx="6549101" cy="938741"/>
          </a:xfrm>
          <a:prstGeom prst="rect">
            <a:avLst/>
          </a:prstGeom>
        </p:spPr>
      </p:pic>
      <p:pic>
        <p:nvPicPr>
          <p:cNvPr id="227" name="Picture 226">
            <a:extLst>
              <a:ext uri="{FF2B5EF4-FFF2-40B4-BE49-F238E27FC236}">
                <a16:creationId xmlns:a16="http://schemas.microsoft.com/office/drawing/2014/main" id="{D3EF1BC1-8BF9-A245-B097-0B2D251F2DBD}"/>
              </a:ext>
            </a:extLst>
          </p:cNvPr>
          <p:cNvPicPr>
            <a:picLocks noChangeAspect="1"/>
          </p:cNvPicPr>
          <p:nvPr/>
        </p:nvPicPr>
        <p:blipFill>
          <a:blip r:embed="rId47">
            <a:extLst>
              <a:ext uri="{28A0092B-C50C-407E-A947-70E740481C1C}">
                <a14:useLocalDpi xmlns:a14="http://schemas.microsoft.com/office/drawing/2010/main" val="0"/>
              </a:ext>
            </a:extLst>
          </a:blip>
          <a:stretch>
            <a:fillRect/>
          </a:stretch>
        </p:blipFill>
        <p:spPr>
          <a:xfrm>
            <a:off x="6028889" y="3770350"/>
            <a:ext cx="3024859" cy="2444085"/>
          </a:xfrm>
          <a:prstGeom prst="rect">
            <a:avLst/>
          </a:prstGeom>
        </p:spPr>
      </p:pic>
      <p:pic>
        <p:nvPicPr>
          <p:cNvPr id="231" name="Picture 230">
            <a:extLst>
              <a:ext uri="{FF2B5EF4-FFF2-40B4-BE49-F238E27FC236}">
                <a16:creationId xmlns:a16="http://schemas.microsoft.com/office/drawing/2014/main" id="{2016ACB2-82AC-0142-87DC-99ED24325089}"/>
              </a:ext>
            </a:extLst>
          </p:cNvPr>
          <p:cNvPicPr>
            <a:picLocks noChangeAspect="1"/>
          </p:cNvPicPr>
          <p:nvPr/>
        </p:nvPicPr>
        <p:blipFill>
          <a:blip r:embed="rId48">
            <a:extLst>
              <a:ext uri="{28A0092B-C50C-407E-A947-70E740481C1C}">
                <a14:useLocalDpi xmlns:a14="http://schemas.microsoft.com/office/drawing/2010/main" val="0"/>
              </a:ext>
            </a:extLst>
          </a:blip>
          <a:stretch>
            <a:fillRect/>
          </a:stretch>
        </p:blipFill>
        <p:spPr>
          <a:xfrm>
            <a:off x="1541763" y="5078741"/>
            <a:ext cx="5074039" cy="1262872"/>
          </a:xfrm>
          <a:prstGeom prst="rect">
            <a:avLst/>
          </a:prstGeom>
        </p:spPr>
      </p:pic>
      <p:pic>
        <p:nvPicPr>
          <p:cNvPr id="233" name="Picture 232">
            <a:extLst>
              <a:ext uri="{FF2B5EF4-FFF2-40B4-BE49-F238E27FC236}">
                <a16:creationId xmlns:a16="http://schemas.microsoft.com/office/drawing/2014/main" id="{B16D5CF7-7CDE-814A-9578-9A225622291B}"/>
              </a:ext>
            </a:extLst>
          </p:cNvPr>
          <p:cNvPicPr>
            <a:picLocks noChangeAspect="1"/>
          </p:cNvPicPr>
          <p:nvPr/>
        </p:nvPicPr>
        <p:blipFill>
          <a:blip r:embed="rId49">
            <a:extLst>
              <a:ext uri="{28A0092B-C50C-407E-A947-70E740481C1C}">
                <a14:useLocalDpi xmlns:a14="http://schemas.microsoft.com/office/drawing/2010/main" val="0"/>
              </a:ext>
            </a:extLst>
          </a:blip>
          <a:stretch>
            <a:fillRect/>
          </a:stretch>
        </p:blipFill>
        <p:spPr>
          <a:xfrm>
            <a:off x="3522746" y="1941374"/>
            <a:ext cx="4728925" cy="1280751"/>
          </a:xfrm>
          <a:prstGeom prst="rect">
            <a:avLst/>
          </a:prstGeom>
        </p:spPr>
      </p:pic>
      <p:pic>
        <p:nvPicPr>
          <p:cNvPr id="235" name="Picture 234">
            <a:extLst>
              <a:ext uri="{FF2B5EF4-FFF2-40B4-BE49-F238E27FC236}">
                <a16:creationId xmlns:a16="http://schemas.microsoft.com/office/drawing/2014/main" id="{F9AAAE69-977A-B644-A272-31990C82897E}"/>
              </a:ext>
            </a:extLst>
          </p:cNvPr>
          <p:cNvPicPr>
            <a:picLocks noChangeAspect="1"/>
          </p:cNvPicPr>
          <p:nvPr/>
        </p:nvPicPr>
        <p:blipFill>
          <a:blip r:embed="rId50">
            <a:extLst>
              <a:ext uri="{28A0092B-C50C-407E-A947-70E740481C1C}">
                <a14:useLocalDpi xmlns:a14="http://schemas.microsoft.com/office/drawing/2010/main" val="0"/>
              </a:ext>
            </a:extLst>
          </a:blip>
          <a:stretch>
            <a:fillRect/>
          </a:stretch>
        </p:blipFill>
        <p:spPr>
          <a:xfrm>
            <a:off x="1689881" y="2882185"/>
            <a:ext cx="2795287" cy="2795287"/>
          </a:xfrm>
          <a:prstGeom prst="rect">
            <a:avLst/>
          </a:prstGeom>
        </p:spPr>
      </p:pic>
      <p:pic>
        <p:nvPicPr>
          <p:cNvPr id="237" name="Picture 236">
            <a:extLst>
              <a:ext uri="{FF2B5EF4-FFF2-40B4-BE49-F238E27FC236}">
                <a16:creationId xmlns:a16="http://schemas.microsoft.com/office/drawing/2014/main" id="{D6D676CA-AADE-5D48-A65C-EBAE5015B247}"/>
              </a:ext>
            </a:extLst>
          </p:cNvPr>
          <p:cNvPicPr>
            <a:picLocks noChangeAspect="1"/>
          </p:cNvPicPr>
          <p:nvPr/>
        </p:nvPicPr>
        <p:blipFill>
          <a:blip r:embed="rId51">
            <a:extLst>
              <a:ext uri="{28A0092B-C50C-407E-A947-70E740481C1C}">
                <a14:useLocalDpi xmlns:a14="http://schemas.microsoft.com/office/drawing/2010/main" val="0"/>
              </a:ext>
            </a:extLst>
          </a:blip>
          <a:stretch>
            <a:fillRect/>
          </a:stretch>
        </p:blipFill>
        <p:spPr>
          <a:xfrm>
            <a:off x="7498202" y="3994990"/>
            <a:ext cx="3817748" cy="2145089"/>
          </a:xfrm>
          <a:prstGeom prst="rect">
            <a:avLst/>
          </a:prstGeom>
        </p:spPr>
      </p:pic>
      <p:pic>
        <p:nvPicPr>
          <p:cNvPr id="239" name="Picture 238">
            <a:extLst>
              <a:ext uri="{FF2B5EF4-FFF2-40B4-BE49-F238E27FC236}">
                <a16:creationId xmlns:a16="http://schemas.microsoft.com/office/drawing/2014/main" id="{40D49D80-5708-CA41-A14B-514A773D1081}"/>
              </a:ext>
            </a:extLst>
          </p:cNvPr>
          <p:cNvPicPr>
            <a:picLocks noChangeAspect="1"/>
          </p:cNvPicPr>
          <p:nvPr/>
        </p:nvPicPr>
        <p:blipFill>
          <a:blip r:embed="rId52">
            <a:extLst>
              <a:ext uri="{28A0092B-C50C-407E-A947-70E740481C1C}">
                <a14:useLocalDpi xmlns:a14="http://schemas.microsoft.com/office/drawing/2010/main" val="0"/>
              </a:ext>
            </a:extLst>
          </a:blip>
          <a:stretch>
            <a:fillRect/>
          </a:stretch>
        </p:blipFill>
        <p:spPr>
          <a:xfrm>
            <a:off x="2960647" y="2466477"/>
            <a:ext cx="3286879" cy="2575153"/>
          </a:xfrm>
          <a:prstGeom prst="rect">
            <a:avLst/>
          </a:prstGeom>
        </p:spPr>
      </p:pic>
      <p:pic>
        <p:nvPicPr>
          <p:cNvPr id="243" name="Picture 242">
            <a:extLst>
              <a:ext uri="{FF2B5EF4-FFF2-40B4-BE49-F238E27FC236}">
                <a16:creationId xmlns:a16="http://schemas.microsoft.com/office/drawing/2014/main" id="{EE60109A-E50D-0E43-9FCD-ADA7C6A919B1}"/>
              </a:ext>
            </a:extLst>
          </p:cNvPr>
          <p:cNvPicPr>
            <a:picLocks noChangeAspect="1"/>
          </p:cNvPicPr>
          <p:nvPr/>
        </p:nvPicPr>
        <p:blipFill>
          <a:blip r:embed="rId53">
            <a:extLst>
              <a:ext uri="{28A0092B-C50C-407E-A947-70E740481C1C}">
                <a14:useLocalDpi xmlns:a14="http://schemas.microsoft.com/office/drawing/2010/main" val="0"/>
              </a:ext>
            </a:extLst>
          </a:blip>
          <a:stretch>
            <a:fillRect/>
          </a:stretch>
        </p:blipFill>
        <p:spPr>
          <a:xfrm>
            <a:off x="1158125" y="2540604"/>
            <a:ext cx="5697780" cy="1005491"/>
          </a:xfrm>
          <a:prstGeom prst="rect">
            <a:avLst/>
          </a:prstGeom>
        </p:spPr>
      </p:pic>
      <p:pic>
        <p:nvPicPr>
          <p:cNvPr id="245" name="Picture 244">
            <a:extLst>
              <a:ext uri="{FF2B5EF4-FFF2-40B4-BE49-F238E27FC236}">
                <a16:creationId xmlns:a16="http://schemas.microsoft.com/office/drawing/2014/main" id="{98EB7492-232A-4C4A-9788-1BC9CA820666}"/>
              </a:ext>
            </a:extLst>
          </p:cNvPr>
          <p:cNvPicPr>
            <a:picLocks noChangeAspect="1"/>
          </p:cNvPicPr>
          <p:nvPr/>
        </p:nvPicPr>
        <p:blipFill>
          <a:blip r:embed="rId54">
            <a:extLst>
              <a:ext uri="{28A0092B-C50C-407E-A947-70E740481C1C}">
                <a14:useLocalDpi xmlns:a14="http://schemas.microsoft.com/office/drawing/2010/main" val="0"/>
              </a:ext>
            </a:extLst>
          </a:blip>
          <a:stretch>
            <a:fillRect/>
          </a:stretch>
        </p:blipFill>
        <p:spPr>
          <a:xfrm>
            <a:off x="4407112" y="3511115"/>
            <a:ext cx="6386611" cy="1378024"/>
          </a:xfrm>
          <a:prstGeom prst="rect">
            <a:avLst/>
          </a:prstGeom>
        </p:spPr>
      </p:pic>
      <p:pic>
        <p:nvPicPr>
          <p:cNvPr id="249" name="Picture 248">
            <a:extLst>
              <a:ext uri="{FF2B5EF4-FFF2-40B4-BE49-F238E27FC236}">
                <a16:creationId xmlns:a16="http://schemas.microsoft.com/office/drawing/2014/main" id="{E99BE19E-0123-C84C-9AF3-41146BC6DC66}"/>
              </a:ext>
            </a:extLst>
          </p:cNvPr>
          <p:cNvPicPr>
            <a:picLocks noChangeAspect="1"/>
          </p:cNvPicPr>
          <p:nvPr/>
        </p:nvPicPr>
        <p:blipFill>
          <a:blip r:embed="rId55">
            <a:extLst>
              <a:ext uri="{28A0092B-C50C-407E-A947-70E740481C1C}">
                <a14:useLocalDpi xmlns:a14="http://schemas.microsoft.com/office/drawing/2010/main" val="0"/>
              </a:ext>
            </a:extLst>
          </a:blip>
          <a:stretch>
            <a:fillRect/>
          </a:stretch>
        </p:blipFill>
        <p:spPr>
          <a:xfrm>
            <a:off x="1836416" y="3973465"/>
            <a:ext cx="3541333" cy="1475556"/>
          </a:xfrm>
          <a:prstGeom prst="rect">
            <a:avLst/>
          </a:prstGeom>
        </p:spPr>
      </p:pic>
      <p:pic>
        <p:nvPicPr>
          <p:cNvPr id="251" name="Picture 250">
            <a:extLst>
              <a:ext uri="{FF2B5EF4-FFF2-40B4-BE49-F238E27FC236}">
                <a16:creationId xmlns:a16="http://schemas.microsoft.com/office/drawing/2014/main" id="{FF5EAA23-93CD-7B4B-B8A1-A31A8D615BFD}"/>
              </a:ext>
            </a:extLst>
          </p:cNvPr>
          <p:cNvPicPr>
            <a:picLocks noChangeAspect="1"/>
          </p:cNvPicPr>
          <p:nvPr/>
        </p:nvPicPr>
        <p:blipFill>
          <a:blip r:embed="rId56">
            <a:extLst>
              <a:ext uri="{28A0092B-C50C-407E-A947-70E740481C1C}">
                <a14:useLocalDpi xmlns:a14="http://schemas.microsoft.com/office/drawing/2010/main" val="0"/>
              </a:ext>
            </a:extLst>
          </a:blip>
          <a:stretch>
            <a:fillRect/>
          </a:stretch>
        </p:blipFill>
        <p:spPr>
          <a:xfrm>
            <a:off x="6019637" y="3185468"/>
            <a:ext cx="3702875" cy="2773581"/>
          </a:xfrm>
          <a:prstGeom prst="rect">
            <a:avLst/>
          </a:prstGeom>
        </p:spPr>
      </p:pic>
      <p:pic>
        <p:nvPicPr>
          <p:cNvPr id="253" name="Picture 252">
            <a:extLst>
              <a:ext uri="{FF2B5EF4-FFF2-40B4-BE49-F238E27FC236}">
                <a16:creationId xmlns:a16="http://schemas.microsoft.com/office/drawing/2014/main" id="{5882C93F-F66A-654E-8664-A5CE843849F7}"/>
              </a:ext>
            </a:extLst>
          </p:cNvPr>
          <p:cNvPicPr>
            <a:picLocks noChangeAspect="1"/>
          </p:cNvPicPr>
          <p:nvPr/>
        </p:nvPicPr>
        <p:blipFill>
          <a:blip r:embed="rId57">
            <a:extLst>
              <a:ext uri="{28A0092B-C50C-407E-A947-70E740481C1C}">
                <a14:useLocalDpi xmlns:a14="http://schemas.microsoft.com/office/drawing/2010/main" val="0"/>
              </a:ext>
            </a:extLst>
          </a:blip>
          <a:stretch>
            <a:fillRect/>
          </a:stretch>
        </p:blipFill>
        <p:spPr>
          <a:xfrm>
            <a:off x="273620" y="1868629"/>
            <a:ext cx="5650737" cy="1187808"/>
          </a:xfrm>
          <a:prstGeom prst="rect">
            <a:avLst/>
          </a:prstGeom>
        </p:spPr>
      </p:pic>
      <p:pic>
        <p:nvPicPr>
          <p:cNvPr id="255" name="Picture 254">
            <a:extLst>
              <a:ext uri="{FF2B5EF4-FFF2-40B4-BE49-F238E27FC236}">
                <a16:creationId xmlns:a16="http://schemas.microsoft.com/office/drawing/2014/main" id="{455A1229-D4FF-D846-A056-198DB87E03C7}"/>
              </a:ext>
            </a:extLst>
          </p:cNvPr>
          <p:cNvPicPr>
            <a:picLocks noChangeAspect="1"/>
          </p:cNvPicPr>
          <p:nvPr/>
        </p:nvPicPr>
        <p:blipFill>
          <a:blip r:embed="rId58">
            <a:extLst>
              <a:ext uri="{28A0092B-C50C-407E-A947-70E740481C1C}">
                <a14:useLocalDpi xmlns:a14="http://schemas.microsoft.com/office/drawing/2010/main" val="0"/>
              </a:ext>
            </a:extLst>
          </a:blip>
          <a:stretch>
            <a:fillRect/>
          </a:stretch>
        </p:blipFill>
        <p:spPr>
          <a:xfrm>
            <a:off x="4977932" y="3583208"/>
            <a:ext cx="5350301" cy="1556217"/>
          </a:xfrm>
          <a:prstGeom prst="rect">
            <a:avLst/>
          </a:prstGeom>
        </p:spPr>
      </p:pic>
      <p:pic>
        <p:nvPicPr>
          <p:cNvPr id="257" name="Picture 256">
            <a:extLst>
              <a:ext uri="{FF2B5EF4-FFF2-40B4-BE49-F238E27FC236}">
                <a16:creationId xmlns:a16="http://schemas.microsoft.com/office/drawing/2014/main" id="{244C7140-C984-5342-ACA2-C3B380C21E55}"/>
              </a:ext>
            </a:extLst>
          </p:cNvPr>
          <p:cNvPicPr>
            <a:picLocks noChangeAspect="1"/>
          </p:cNvPicPr>
          <p:nvPr/>
        </p:nvPicPr>
        <p:blipFill>
          <a:blip r:embed="rId59">
            <a:extLst>
              <a:ext uri="{28A0092B-C50C-407E-A947-70E740481C1C}">
                <a14:useLocalDpi xmlns:a14="http://schemas.microsoft.com/office/drawing/2010/main" val="0"/>
              </a:ext>
            </a:extLst>
          </a:blip>
          <a:stretch>
            <a:fillRect/>
          </a:stretch>
        </p:blipFill>
        <p:spPr>
          <a:xfrm>
            <a:off x="2725048" y="4854181"/>
            <a:ext cx="4857104" cy="1020983"/>
          </a:xfrm>
          <a:prstGeom prst="rect">
            <a:avLst/>
          </a:prstGeom>
        </p:spPr>
      </p:pic>
      <p:pic>
        <p:nvPicPr>
          <p:cNvPr id="259" name="Picture 258">
            <a:extLst>
              <a:ext uri="{FF2B5EF4-FFF2-40B4-BE49-F238E27FC236}">
                <a16:creationId xmlns:a16="http://schemas.microsoft.com/office/drawing/2014/main" id="{B72B801D-8D89-1A4C-B4FB-3DE904E8AEA7}"/>
              </a:ext>
            </a:extLst>
          </p:cNvPr>
          <p:cNvPicPr>
            <a:picLocks noChangeAspect="1"/>
          </p:cNvPicPr>
          <p:nvPr/>
        </p:nvPicPr>
        <p:blipFill>
          <a:blip r:embed="rId60">
            <a:extLst>
              <a:ext uri="{28A0092B-C50C-407E-A947-70E740481C1C}">
                <a14:useLocalDpi xmlns:a14="http://schemas.microsoft.com/office/drawing/2010/main" val="0"/>
              </a:ext>
            </a:extLst>
          </a:blip>
          <a:stretch>
            <a:fillRect/>
          </a:stretch>
        </p:blipFill>
        <p:spPr>
          <a:xfrm>
            <a:off x="4653314" y="1821922"/>
            <a:ext cx="4271919" cy="1708767"/>
          </a:xfrm>
          <a:prstGeom prst="rect">
            <a:avLst/>
          </a:prstGeom>
        </p:spPr>
      </p:pic>
      <p:pic>
        <p:nvPicPr>
          <p:cNvPr id="261" name="Picture 260">
            <a:extLst>
              <a:ext uri="{FF2B5EF4-FFF2-40B4-BE49-F238E27FC236}">
                <a16:creationId xmlns:a16="http://schemas.microsoft.com/office/drawing/2014/main" id="{F1BCED15-4A56-D34B-B367-F56497FCFC32}"/>
              </a:ext>
            </a:extLst>
          </p:cNvPr>
          <p:cNvPicPr>
            <a:picLocks noChangeAspect="1"/>
          </p:cNvPicPr>
          <p:nvPr/>
        </p:nvPicPr>
        <p:blipFill>
          <a:blip r:embed="rId61">
            <a:extLst>
              <a:ext uri="{28A0092B-C50C-407E-A947-70E740481C1C}">
                <a14:useLocalDpi xmlns:a14="http://schemas.microsoft.com/office/drawing/2010/main" val="0"/>
              </a:ext>
            </a:extLst>
          </a:blip>
          <a:stretch>
            <a:fillRect/>
          </a:stretch>
        </p:blipFill>
        <p:spPr>
          <a:xfrm>
            <a:off x="1909139" y="2774488"/>
            <a:ext cx="4370336" cy="2486824"/>
          </a:xfrm>
          <a:prstGeom prst="rect">
            <a:avLst/>
          </a:prstGeom>
        </p:spPr>
      </p:pic>
      <p:pic>
        <p:nvPicPr>
          <p:cNvPr id="265" name="Picture 264">
            <a:extLst>
              <a:ext uri="{FF2B5EF4-FFF2-40B4-BE49-F238E27FC236}">
                <a16:creationId xmlns:a16="http://schemas.microsoft.com/office/drawing/2014/main" id="{B4D31B71-7966-1C49-BE1C-F359070B14FB}"/>
              </a:ext>
            </a:extLst>
          </p:cNvPr>
          <p:cNvPicPr>
            <a:picLocks noChangeAspect="1"/>
          </p:cNvPicPr>
          <p:nvPr/>
        </p:nvPicPr>
        <p:blipFill>
          <a:blip r:embed="rId62">
            <a:extLst>
              <a:ext uri="{28A0092B-C50C-407E-A947-70E740481C1C}">
                <a14:useLocalDpi xmlns:a14="http://schemas.microsoft.com/office/drawing/2010/main" val="0"/>
              </a:ext>
            </a:extLst>
          </a:blip>
          <a:stretch>
            <a:fillRect/>
          </a:stretch>
        </p:blipFill>
        <p:spPr>
          <a:xfrm>
            <a:off x="4868355" y="3506625"/>
            <a:ext cx="4828668" cy="2245551"/>
          </a:xfrm>
          <a:prstGeom prst="rect">
            <a:avLst/>
          </a:prstGeom>
        </p:spPr>
      </p:pic>
      <p:pic>
        <p:nvPicPr>
          <p:cNvPr id="267" name="Picture 266">
            <a:extLst>
              <a:ext uri="{FF2B5EF4-FFF2-40B4-BE49-F238E27FC236}">
                <a16:creationId xmlns:a16="http://schemas.microsoft.com/office/drawing/2014/main" id="{23731B4C-63B7-384C-B38B-9B6D0CF55FC2}"/>
              </a:ext>
            </a:extLst>
          </p:cNvPr>
          <p:cNvPicPr>
            <a:picLocks noChangeAspect="1"/>
          </p:cNvPicPr>
          <p:nvPr/>
        </p:nvPicPr>
        <p:blipFill>
          <a:blip r:embed="rId63">
            <a:extLst>
              <a:ext uri="{28A0092B-C50C-407E-A947-70E740481C1C}">
                <a14:useLocalDpi xmlns:a14="http://schemas.microsoft.com/office/drawing/2010/main" val="0"/>
              </a:ext>
            </a:extLst>
          </a:blip>
          <a:stretch>
            <a:fillRect/>
          </a:stretch>
        </p:blipFill>
        <p:spPr>
          <a:xfrm>
            <a:off x="7163171" y="1517206"/>
            <a:ext cx="4499763" cy="2264121"/>
          </a:xfrm>
          <a:prstGeom prst="rect">
            <a:avLst/>
          </a:prstGeom>
        </p:spPr>
      </p:pic>
      <p:pic>
        <p:nvPicPr>
          <p:cNvPr id="12" name="Picture 11">
            <a:extLst>
              <a:ext uri="{FF2B5EF4-FFF2-40B4-BE49-F238E27FC236}">
                <a16:creationId xmlns:a16="http://schemas.microsoft.com/office/drawing/2014/main" id="{858F7AF9-B179-FA4D-B8DA-456DFF98A8E6}"/>
              </a:ext>
            </a:extLst>
          </p:cNvPr>
          <p:cNvPicPr>
            <a:picLocks noChangeAspect="1"/>
          </p:cNvPicPr>
          <p:nvPr/>
        </p:nvPicPr>
        <p:blipFill>
          <a:blip r:embed="rId64">
            <a:alphaModFix amt="50000"/>
            <a:extLst>
              <a:ext uri="{28A0092B-C50C-407E-A947-70E740481C1C}">
                <a14:useLocalDpi xmlns:a14="http://schemas.microsoft.com/office/drawing/2010/main" val="0"/>
              </a:ext>
            </a:extLst>
          </a:blip>
          <a:stretch>
            <a:fillRect/>
          </a:stretch>
        </p:blipFill>
        <p:spPr>
          <a:xfrm>
            <a:off x="457200" y="1210733"/>
            <a:ext cx="11277600" cy="4466737"/>
          </a:xfrm>
          <a:prstGeom prst="rect">
            <a:avLst/>
          </a:prstGeom>
          <a:effectLst>
            <a:glow>
              <a:schemeClr val="accent1"/>
            </a:glow>
          </a:effectLst>
        </p:spPr>
      </p:pic>
    </p:spTree>
    <p:extLst>
      <p:ext uri="{BB962C8B-B14F-4D97-AF65-F5344CB8AC3E}">
        <p14:creationId xmlns:p14="http://schemas.microsoft.com/office/powerpoint/2010/main" val="14591328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a:spLocks noGrp="1"/>
          </p:cNvSpPr>
          <p:nvPr>
            <p:ph type="title"/>
          </p:nvPr>
        </p:nvSpPr>
        <p:spPr>
          <a:xfrm>
            <a:off x="1981200" y="274639"/>
            <a:ext cx="8229600" cy="1143000"/>
          </a:xfrm>
        </p:spPr>
        <p:txBody>
          <a:bodyPr/>
          <a:lstStyle/>
          <a:p>
            <a:r>
              <a:rPr lang="en-US" dirty="0">
                <a:solidFill>
                  <a:srgbClr val="BF1E2E"/>
                </a:solidFill>
                <a:latin typeface="Arial"/>
                <a:cs typeface="Arial"/>
              </a:rPr>
              <a:t>Why are companies failing?</a:t>
            </a:r>
            <a:endParaRPr lang="en-US" sz="1500" dirty="0">
              <a:solidFill>
                <a:srgbClr val="BF1E2E"/>
              </a:solidFill>
              <a:latin typeface="Arial"/>
              <a:cs typeface="Arial"/>
            </a:endParaRPr>
          </a:p>
        </p:txBody>
      </p:sp>
      <p:sp>
        <p:nvSpPr>
          <p:cNvPr id="9" name="Content Placeholder 4"/>
          <p:cNvSpPr>
            <a:spLocks noGrp="1"/>
          </p:cNvSpPr>
          <p:nvPr>
            <p:ph idx="1"/>
          </p:nvPr>
        </p:nvSpPr>
        <p:spPr>
          <a:xfrm>
            <a:off x="1981200" y="1600201"/>
            <a:ext cx="8229600" cy="4525963"/>
          </a:xfrm>
        </p:spPr>
        <p:txBody>
          <a:bodyPr>
            <a:normAutofit/>
          </a:bodyPr>
          <a:lstStyle/>
          <a:p>
            <a:r>
              <a:rPr lang="en-US" sz="2000" dirty="0">
                <a:solidFill>
                  <a:srgbClr val="59CAEA"/>
                </a:solidFill>
                <a:latin typeface="Arial"/>
                <a:cs typeface="Arial"/>
              </a:rPr>
              <a:t>Lack of Business Focus/Buy-in/Engagement</a:t>
            </a:r>
          </a:p>
          <a:p>
            <a:r>
              <a:rPr lang="en-US" sz="2000" dirty="0">
                <a:solidFill>
                  <a:srgbClr val="59CAEA"/>
                </a:solidFill>
                <a:latin typeface="Arial"/>
                <a:cs typeface="Arial"/>
              </a:rPr>
              <a:t>Inadequate Resourcing/Training</a:t>
            </a:r>
          </a:p>
          <a:p>
            <a:r>
              <a:rPr lang="en-US" sz="2000" dirty="0">
                <a:solidFill>
                  <a:srgbClr val="59CAEA"/>
                </a:solidFill>
                <a:latin typeface="Arial"/>
                <a:cs typeface="Arial"/>
              </a:rPr>
              <a:t>Inadequate Understanding of Risk</a:t>
            </a:r>
          </a:p>
          <a:p>
            <a:r>
              <a:rPr lang="en-US" sz="2000" dirty="0">
                <a:solidFill>
                  <a:srgbClr val="59CAEA"/>
                </a:solidFill>
                <a:latin typeface="Arial"/>
                <a:cs typeface="Arial"/>
              </a:rPr>
              <a:t>Inadequate Monitoring</a:t>
            </a:r>
          </a:p>
          <a:p>
            <a:r>
              <a:rPr lang="en-US" sz="2000" dirty="0">
                <a:solidFill>
                  <a:srgbClr val="59CAEA"/>
                </a:solidFill>
                <a:latin typeface="Arial"/>
                <a:cs typeface="Arial"/>
              </a:rPr>
              <a:t>Lack of Incident Response Plan</a:t>
            </a:r>
          </a:p>
          <a:p>
            <a:r>
              <a:rPr lang="en-US" sz="2000" dirty="0">
                <a:solidFill>
                  <a:srgbClr val="59CAEA"/>
                </a:solidFill>
                <a:latin typeface="Arial"/>
                <a:cs typeface="Arial"/>
              </a:rPr>
              <a:t>Lack of Updating and Testing of IRP</a:t>
            </a:r>
          </a:p>
          <a:p>
            <a:r>
              <a:rPr lang="en-US" sz="2000" dirty="0">
                <a:solidFill>
                  <a:srgbClr val="59CAEA"/>
                </a:solidFill>
                <a:latin typeface="Arial"/>
                <a:cs typeface="Arial"/>
              </a:rPr>
              <a:t>Lack of 3</a:t>
            </a:r>
            <a:r>
              <a:rPr lang="en-US" sz="2000" baseline="30000" dirty="0">
                <a:solidFill>
                  <a:srgbClr val="59CAEA"/>
                </a:solidFill>
                <a:latin typeface="Arial"/>
                <a:cs typeface="Arial"/>
              </a:rPr>
              <a:t>rd</a:t>
            </a:r>
            <a:r>
              <a:rPr lang="en-US" sz="2000" dirty="0">
                <a:solidFill>
                  <a:srgbClr val="59CAEA"/>
                </a:solidFill>
                <a:latin typeface="Arial"/>
                <a:cs typeface="Arial"/>
              </a:rPr>
              <a:t> Party Support</a:t>
            </a:r>
          </a:p>
        </p:txBody>
      </p:sp>
    </p:spTree>
    <p:extLst>
      <p:ext uri="{BB962C8B-B14F-4D97-AF65-F5344CB8AC3E}">
        <p14:creationId xmlns:p14="http://schemas.microsoft.com/office/powerpoint/2010/main" val="27785172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9">
                                            <p:txEl>
                                              <p:pRg st="0" end="0"/>
                                            </p:txEl>
                                          </p:spTgt>
                                        </p:tgtEl>
                                        <p:attrNameLst>
                                          <p:attrName>ppt_c</p:attrName>
                                        </p:attrNameLst>
                                      </p:cBhvr>
                                      <p:to>
                                        <a:srgbClr val="C4C4C4"/>
                                      </p:to>
                                    </p:animClr>
                                  </p:sub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childTnLst>
                                  <p:subTnLst>
                                    <p:animClr clrSpc="rgb" dir="cw">
                                      <p:cBhvr override="childStyle">
                                        <p:cTn dur="1" fill="hold" display="0" masterRel="nextClick" afterEffect="1"/>
                                        <p:tgtEl>
                                          <p:spTgt spid="9">
                                            <p:txEl>
                                              <p:pRg st="1" end="1"/>
                                            </p:txEl>
                                          </p:spTgt>
                                        </p:tgtEl>
                                        <p:attrNameLst>
                                          <p:attrName>ppt_c</p:attrName>
                                        </p:attrNameLst>
                                      </p:cBhvr>
                                      <p:to>
                                        <a:srgbClr val="C4C4C4"/>
                                      </p:to>
                                    </p:animClr>
                                  </p:sub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2" end="2"/>
                                            </p:txEl>
                                          </p:spTgt>
                                        </p:tgtEl>
                                        <p:attrNameLst>
                                          <p:attrName>style.visibility</p:attrName>
                                        </p:attrNameLst>
                                      </p:cBhvr>
                                      <p:to>
                                        <p:strVal val="visible"/>
                                      </p:to>
                                    </p:set>
                                  </p:childTnLst>
                                  <p:subTnLst>
                                    <p:animClr clrSpc="rgb" dir="cw">
                                      <p:cBhvr override="childStyle">
                                        <p:cTn dur="1" fill="hold" display="0" masterRel="nextClick" afterEffect="1"/>
                                        <p:tgtEl>
                                          <p:spTgt spid="9">
                                            <p:txEl>
                                              <p:pRg st="2" end="2"/>
                                            </p:txEl>
                                          </p:spTgt>
                                        </p:tgtEl>
                                        <p:attrNameLst>
                                          <p:attrName>ppt_c</p:attrName>
                                        </p:attrNameLst>
                                      </p:cBhvr>
                                      <p:to>
                                        <a:srgbClr val="C4C4C4"/>
                                      </p:to>
                                    </p:animClr>
                                  </p:sub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xEl>
                                              <p:pRg st="3" end="3"/>
                                            </p:txEl>
                                          </p:spTgt>
                                        </p:tgtEl>
                                        <p:attrNameLst>
                                          <p:attrName>style.visibility</p:attrName>
                                        </p:attrNameLst>
                                      </p:cBhvr>
                                      <p:to>
                                        <p:strVal val="visible"/>
                                      </p:to>
                                    </p:set>
                                  </p:childTnLst>
                                  <p:subTnLst>
                                    <p:animClr clrSpc="rgb" dir="cw">
                                      <p:cBhvr override="childStyle">
                                        <p:cTn dur="1" fill="hold" display="0" masterRel="nextClick" afterEffect="1"/>
                                        <p:tgtEl>
                                          <p:spTgt spid="9">
                                            <p:txEl>
                                              <p:pRg st="3" end="3"/>
                                            </p:txEl>
                                          </p:spTgt>
                                        </p:tgtEl>
                                        <p:attrNameLst>
                                          <p:attrName>ppt_c</p:attrName>
                                        </p:attrNameLst>
                                      </p:cBhvr>
                                      <p:to>
                                        <a:srgbClr val="C4C4C4"/>
                                      </p:to>
                                    </p:animClr>
                                  </p:sub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xEl>
                                              <p:pRg st="4" end="4"/>
                                            </p:txEl>
                                          </p:spTgt>
                                        </p:tgtEl>
                                        <p:attrNameLst>
                                          <p:attrName>style.visibility</p:attrName>
                                        </p:attrNameLst>
                                      </p:cBhvr>
                                      <p:to>
                                        <p:strVal val="visible"/>
                                      </p:to>
                                    </p:set>
                                  </p:childTnLst>
                                  <p:subTnLst>
                                    <p:animClr clrSpc="rgb" dir="cw">
                                      <p:cBhvr override="childStyle">
                                        <p:cTn dur="1" fill="hold" display="0" masterRel="nextClick" afterEffect="1"/>
                                        <p:tgtEl>
                                          <p:spTgt spid="9">
                                            <p:txEl>
                                              <p:pRg st="4" end="4"/>
                                            </p:txEl>
                                          </p:spTgt>
                                        </p:tgtEl>
                                        <p:attrNameLst>
                                          <p:attrName>ppt_c</p:attrName>
                                        </p:attrNameLst>
                                      </p:cBhvr>
                                      <p:to>
                                        <a:srgbClr val="C4C4C4"/>
                                      </p:to>
                                    </p:animClr>
                                  </p:sub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
                                            <p:txEl>
                                              <p:pRg st="5" end="5"/>
                                            </p:txEl>
                                          </p:spTgt>
                                        </p:tgtEl>
                                        <p:attrNameLst>
                                          <p:attrName>style.visibility</p:attrName>
                                        </p:attrNameLst>
                                      </p:cBhvr>
                                      <p:to>
                                        <p:strVal val="visible"/>
                                      </p:to>
                                    </p:set>
                                  </p:childTnLst>
                                  <p:subTnLst>
                                    <p:animClr clrSpc="rgb" dir="cw">
                                      <p:cBhvr override="childStyle">
                                        <p:cTn dur="1" fill="hold" display="0" masterRel="nextClick" afterEffect="1"/>
                                        <p:tgtEl>
                                          <p:spTgt spid="9">
                                            <p:txEl>
                                              <p:pRg st="5" end="5"/>
                                            </p:txEl>
                                          </p:spTgt>
                                        </p:tgtEl>
                                        <p:attrNameLst>
                                          <p:attrName>ppt_c</p:attrName>
                                        </p:attrNameLst>
                                      </p:cBhvr>
                                      <p:to>
                                        <a:srgbClr val="C4C4C4"/>
                                      </p:to>
                                    </p:animClr>
                                  </p:sub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DABA9CB5-8B81-834D-B72E-ECB3AB02678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03672" y="1066804"/>
            <a:ext cx="8899492" cy="5428393"/>
          </a:xfrm>
          <a:prstGeom prst="rect">
            <a:avLst/>
          </a:prstGeom>
        </p:spPr>
      </p:pic>
      <p:sp>
        <p:nvSpPr>
          <p:cNvPr id="15" name="TextBox 14">
            <a:extLst>
              <a:ext uri="{FF2B5EF4-FFF2-40B4-BE49-F238E27FC236}">
                <a16:creationId xmlns:a16="http://schemas.microsoft.com/office/drawing/2014/main" id="{5294458B-961F-D04D-82BC-76103B5168F0}"/>
              </a:ext>
            </a:extLst>
          </p:cNvPr>
          <p:cNvSpPr txBox="1"/>
          <p:nvPr/>
        </p:nvSpPr>
        <p:spPr>
          <a:xfrm>
            <a:off x="2946400" y="1582579"/>
            <a:ext cx="2235200" cy="461665"/>
          </a:xfrm>
          <a:prstGeom prst="rect">
            <a:avLst/>
          </a:prstGeom>
          <a:noFill/>
        </p:spPr>
        <p:txBody>
          <a:bodyPr wrap="square" rtlCol="0">
            <a:spAutoFit/>
          </a:bodyPr>
          <a:lstStyle/>
          <a:p>
            <a:r>
              <a:rPr lang="en-US" sz="2400" dirty="0">
                <a:solidFill>
                  <a:srgbClr val="FF0000"/>
                </a:solidFill>
              </a:rPr>
              <a:t>Classification?</a:t>
            </a:r>
          </a:p>
        </p:txBody>
      </p:sp>
      <p:sp>
        <p:nvSpPr>
          <p:cNvPr id="16" name="TextBox 15">
            <a:extLst>
              <a:ext uri="{FF2B5EF4-FFF2-40B4-BE49-F238E27FC236}">
                <a16:creationId xmlns:a16="http://schemas.microsoft.com/office/drawing/2014/main" id="{347A9E7D-76F5-F643-BFB7-28ED9CCABE77}"/>
              </a:ext>
            </a:extLst>
          </p:cNvPr>
          <p:cNvSpPr txBox="1"/>
          <p:nvPr/>
        </p:nvSpPr>
        <p:spPr>
          <a:xfrm>
            <a:off x="9008981" y="1320801"/>
            <a:ext cx="2471819" cy="830997"/>
          </a:xfrm>
          <a:prstGeom prst="rect">
            <a:avLst/>
          </a:prstGeom>
          <a:noFill/>
        </p:spPr>
        <p:txBody>
          <a:bodyPr wrap="square" rtlCol="0">
            <a:spAutoFit/>
          </a:bodyPr>
          <a:lstStyle/>
          <a:p>
            <a:r>
              <a:rPr lang="en-US" sz="2400" dirty="0">
                <a:solidFill>
                  <a:srgbClr val="FF0000"/>
                </a:solidFill>
              </a:rPr>
              <a:t>Too many single points of failure</a:t>
            </a:r>
          </a:p>
        </p:txBody>
      </p:sp>
      <p:sp>
        <p:nvSpPr>
          <p:cNvPr id="17" name="TextBox 16">
            <a:extLst>
              <a:ext uri="{FF2B5EF4-FFF2-40B4-BE49-F238E27FC236}">
                <a16:creationId xmlns:a16="http://schemas.microsoft.com/office/drawing/2014/main" id="{F7F00035-9239-8E4E-8F9D-6BCD837CE5D7}"/>
              </a:ext>
            </a:extLst>
          </p:cNvPr>
          <p:cNvSpPr txBox="1"/>
          <p:nvPr/>
        </p:nvSpPr>
        <p:spPr>
          <a:xfrm>
            <a:off x="7439891" y="5664200"/>
            <a:ext cx="3352800" cy="830997"/>
          </a:xfrm>
          <a:prstGeom prst="rect">
            <a:avLst/>
          </a:prstGeom>
          <a:noFill/>
        </p:spPr>
        <p:txBody>
          <a:bodyPr wrap="square" rtlCol="0">
            <a:spAutoFit/>
          </a:bodyPr>
          <a:lstStyle/>
          <a:p>
            <a:r>
              <a:rPr lang="en-US" sz="2400" dirty="0">
                <a:solidFill>
                  <a:srgbClr val="FF0000"/>
                </a:solidFill>
              </a:rPr>
              <a:t>Why only “consider” activating 3</a:t>
            </a:r>
            <a:r>
              <a:rPr lang="en-US" sz="2400" baseline="30000" dirty="0">
                <a:solidFill>
                  <a:srgbClr val="FF0000"/>
                </a:solidFill>
              </a:rPr>
              <a:t>rd</a:t>
            </a:r>
            <a:r>
              <a:rPr lang="en-US" sz="2400" dirty="0">
                <a:solidFill>
                  <a:srgbClr val="FF0000"/>
                </a:solidFill>
              </a:rPr>
              <a:t> Party?</a:t>
            </a:r>
          </a:p>
        </p:txBody>
      </p:sp>
      <p:sp>
        <p:nvSpPr>
          <p:cNvPr id="10" name="Title 1">
            <a:extLst>
              <a:ext uri="{FF2B5EF4-FFF2-40B4-BE49-F238E27FC236}">
                <a16:creationId xmlns:a16="http://schemas.microsoft.com/office/drawing/2014/main" id="{07BE55C4-6372-464D-A62A-FE3070F8A314}"/>
              </a:ext>
            </a:extLst>
          </p:cNvPr>
          <p:cNvSpPr txBox="1">
            <a:spLocks/>
          </p:cNvSpPr>
          <p:nvPr/>
        </p:nvSpPr>
        <p:spPr>
          <a:xfrm>
            <a:off x="1981200" y="274638"/>
            <a:ext cx="8229600" cy="1143000"/>
          </a:xfrm>
          <a:prstGeom prst="rect">
            <a:avLst/>
          </a:prstGeom>
        </p:spPr>
        <p:txBody>
          <a:bodyPr vert="horz" lIns="45720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dirty="0">
                <a:solidFill>
                  <a:srgbClr val="FF0000"/>
                </a:solidFill>
              </a:rPr>
              <a:t>Incident Response</a:t>
            </a:r>
            <a:endParaRPr lang="en-US" sz="1500" dirty="0">
              <a:solidFill>
                <a:srgbClr val="FF0000"/>
              </a:solidFill>
              <a:latin typeface="Arial"/>
              <a:cs typeface="Arial"/>
            </a:endParaRPr>
          </a:p>
        </p:txBody>
      </p:sp>
    </p:spTree>
    <p:extLst>
      <p:ext uri="{BB962C8B-B14F-4D97-AF65-F5344CB8AC3E}">
        <p14:creationId xmlns:p14="http://schemas.microsoft.com/office/powerpoint/2010/main" val="24745967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subTnLst>
                                    <p:animClr clrSpc="rgb" dir="cw">
                                      <p:cBhvr override="childStyle">
                                        <p:cTn dur="1" fill="hold" display="0" masterRel="nextClick" afterEffect="1"/>
                                        <p:tgtEl>
                                          <p:spTgt spid="15"/>
                                        </p:tgtEl>
                                        <p:attrNameLst>
                                          <p:attrName>ppt_c</p:attrName>
                                        </p:attrNameLst>
                                      </p:cBhvr>
                                      <p:to>
                                        <a:srgbClr val="C4C4C4"/>
                                      </p:to>
                                    </p:animClr>
                                  </p:sub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additive="base">
                                        <p:cTn id="13" dur="500" fill="hold"/>
                                        <p:tgtEl>
                                          <p:spTgt spid="16"/>
                                        </p:tgtEl>
                                        <p:attrNameLst>
                                          <p:attrName>ppt_x</p:attrName>
                                        </p:attrNameLst>
                                      </p:cBhvr>
                                      <p:tavLst>
                                        <p:tav tm="0">
                                          <p:val>
                                            <p:strVal val="#ppt_x"/>
                                          </p:val>
                                        </p:tav>
                                        <p:tav tm="100000">
                                          <p:val>
                                            <p:strVal val="#ppt_x"/>
                                          </p:val>
                                        </p:tav>
                                      </p:tavLst>
                                    </p:anim>
                                    <p:anim calcmode="lin" valueType="num">
                                      <p:cBhvr additive="base">
                                        <p:cTn id="14" dur="500" fill="hold"/>
                                        <p:tgtEl>
                                          <p:spTgt spid="16"/>
                                        </p:tgtEl>
                                        <p:attrNameLst>
                                          <p:attrName>ppt_y</p:attrName>
                                        </p:attrNameLst>
                                      </p:cBhvr>
                                      <p:tavLst>
                                        <p:tav tm="0">
                                          <p:val>
                                            <p:strVal val="1+#ppt_h/2"/>
                                          </p:val>
                                        </p:tav>
                                        <p:tav tm="100000">
                                          <p:val>
                                            <p:strVal val="#ppt_y"/>
                                          </p:val>
                                        </p:tav>
                                      </p:tavLst>
                                    </p:anim>
                                  </p:childTnLst>
                                  <p:subTnLst>
                                    <p:animClr clrSpc="rgb" dir="cw">
                                      <p:cBhvr override="childStyle">
                                        <p:cTn dur="1" fill="hold" display="0" masterRel="nextClick" afterEffect="1"/>
                                        <p:tgtEl>
                                          <p:spTgt spid="16"/>
                                        </p:tgtEl>
                                        <p:attrNameLst>
                                          <p:attrName>ppt_c</p:attrName>
                                        </p:attrNameLst>
                                      </p:cBhvr>
                                      <p:to>
                                        <a:srgbClr val="C4C4C4"/>
                                      </p:to>
                                    </p:animClr>
                                  </p:sub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500" fill="hold"/>
                                        <p:tgtEl>
                                          <p:spTgt spid="17"/>
                                        </p:tgtEl>
                                        <p:attrNameLst>
                                          <p:attrName>ppt_x</p:attrName>
                                        </p:attrNameLst>
                                      </p:cBhvr>
                                      <p:tavLst>
                                        <p:tav tm="0">
                                          <p:val>
                                            <p:strVal val="#ppt_x"/>
                                          </p:val>
                                        </p:tav>
                                        <p:tav tm="100000">
                                          <p:val>
                                            <p:strVal val="#ppt_x"/>
                                          </p:val>
                                        </p:tav>
                                      </p:tavLst>
                                    </p:anim>
                                    <p:anim calcmode="lin" valueType="num">
                                      <p:cBhvr additive="base">
                                        <p:cTn id="20"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D3EFA40-B0E7-0B40-AD66-8F239C85E710}"/>
              </a:ext>
            </a:extLst>
          </p:cNvPr>
          <p:cNvSpPr>
            <a:spLocks noGrp="1"/>
          </p:cNvSpPr>
          <p:nvPr>
            <p:ph type="title"/>
          </p:nvPr>
        </p:nvSpPr>
        <p:spPr/>
        <p:txBody>
          <a:bodyPr/>
          <a:lstStyle/>
          <a:p>
            <a:r>
              <a:rPr lang="en-US" dirty="0">
                <a:solidFill>
                  <a:srgbClr val="BF1E2E"/>
                </a:solidFill>
                <a:latin typeface="Arial" panose="020B0604020202020204" pitchFamily="34" charset="0"/>
                <a:cs typeface="Arial" panose="020B0604020202020204" pitchFamily="34" charset="0"/>
              </a:rPr>
              <a:t>It’s Not About The Tools</a:t>
            </a:r>
          </a:p>
        </p:txBody>
      </p:sp>
      <p:pic>
        <p:nvPicPr>
          <p:cNvPr id="15" name="Content Placeholder 14">
            <a:extLst>
              <a:ext uri="{FF2B5EF4-FFF2-40B4-BE49-F238E27FC236}">
                <a16:creationId xmlns:a16="http://schemas.microsoft.com/office/drawing/2014/main" id="{0ABEEBB6-E7FC-0D4D-B130-2AA6EB60CF43}"/>
              </a:ext>
            </a:extLst>
          </p:cNvPr>
          <p:cNvPicPr>
            <a:picLocks noGrp="1" noChangeAspect="1"/>
          </p:cNvPicPr>
          <p:nvPr>
            <p:ph idx="1"/>
          </p:nvPr>
        </p:nvPicPr>
        <p:blipFill>
          <a:blip r:embed="rId3"/>
          <a:stretch>
            <a:fillRect/>
          </a:stretch>
        </p:blipFill>
        <p:spPr>
          <a:xfrm>
            <a:off x="2525222" y="1417638"/>
            <a:ext cx="7141556" cy="4944154"/>
          </a:xfrm>
        </p:spPr>
      </p:pic>
    </p:spTree>
    <p:extLst>
      <p:ext uri="{BB962C8B-B14F-4D97-AF65-F5344CB8AC3E}">
        <p14:creationId xmlns:p14="http://schemas.microsoft.com/office/powerpoint/2010/main" val="8135025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D3EFA40-B0E7-0B40-AD66-8F239C85E710}"/>
              </a:ext>
            </a:extLst>
          </p:cNvPr>
          <p:cNvSpPr>
            <a:spLocks noGrp="1"/>
          </p:cNvSpPr>
          <p:nvPr>
            <p:ph type="title"/>
          </p:nvPr>
        </p:nvSpPr>
        <p:spPr/>
        <p:txBody>
          <a:bodyPr/>
          <a:lstStyle/>
          <a:p>
            <a:r>
              <a:rPr lang="en-US" dirty="0">
                <a:solidFill>
                  <a:srgbClr val="BF1E2E"/>
                </a:solidFill>
                <a:latin typeface="Arial" panose="020B0604020202020204" pitchFamily="34" charset="0"/>
                <a:cs typeface="Arial" panose="020B0604020202020204" pitchFamily="34" charset="0"/>
              </a:rPr>
              <a:t>It’s Not About Hiding</a:t>
            </a:r>
          </a:p>
        </p:txBody>
      </p:sp>
      <p:pic>
        <p:nvPicPr>
          <p:cNvPr id="4" name="Content Placeholder 3">
            <a:extLst>
              <a:ext uri="{FF2B5EF4-FFF2-40B4-BE49-F238E27FC236}">
                <a16:creationId xmlns:a16="http://schemas.microsoft.com/office/drawing/2014/main" id="{33C2F7DD-C035-FE44-ABF2-2362B7C0179E}"/>
              </a:ext>
            </a:extLst>
          </p:cNvPr>
          <p:cNvPicPr>
            <a:picLocks noGrp="1" noChangeAspect="1"/>
          </p:cNvPicPr>
          <p:nvPr>
            <p:ph idx="1"/>
          </p:nvPr>
        </p:nvPicPr>
        <p:blipFill>
          <a:blip r:embed="rId3"/>
          <a:stretch>
            <a:fillRect/>
          </a:stretch>
        </p:blipFill>
        <p:spPr>
          <a:xfrm>
            <a:off x="2877149" y="1417638"/>
            <a:ext cx="6437702" cy="4963218"/>
          </a:xfrm>
          <a:prstGeom prst="rect">
            <a:avLst/>
          </a:prstGeom>
        </p:spPr>
      </p:pic>
    </p:spTree>
    <p:extLst>
      <p:ext uri="{BB962C8B-B14F-4D97-AF65-F5344CB8AC3E}">
        <p14:creationId xmlns:p14="http://schemas.microsoft.com/office/powerpoint/2010/main" val="10474534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a:spLocks noGrp="1"/>
          </p:cNvSpPr>
          <p:nvPr>
            <p:ph type="title"/>
          </p:nvPr>
        </p:nvSpPr>
        <p:spPr>
          <a:xfrm>
            <a:off x="1981200" y="274639"/>
            <a:ext cx="8229600" cy="1143000"/>
          </a:xfrm>
        </p:spPr>
        <p:txBody>
          <a:bodyPr/>
          <a:lstStyle/>
          <a:p>
            <a:r>
              <a:rPr lang="en-US" dirty="0">
                <a:solidFill>
                  <a:srgbClr val="BF1E2E"/>
                </a:solidFill>
                <a:latin typeface="Arial"/>
                <a:cs typeface="Arial"/>
              </a:rPr>
              <a:t>How do we fix this?</a:t>
            </a:r>
            <a:endParaRPr lang="en-US" sz="1500" dirty="0">
              <a:solidFill>
                <a:srgbClr val="BF1E2E"/>
              </a:solidFill>
              <a:latin typeface="Arial"/>
              <a:cs typeface="Arial"/>
            </a:endParaRPr>
          </a:p>
        </p:txBody>
      </p:sp>
      <p:sp>
        <p:nvSpPr>
          <p:cNvPr id="9" name="Content Placeholder 4"/>
          <p:cNvSpPr>
            <a:spLocks noGrp="1"/>
          </p:cNvSpPr>
          <p:nvPr>
            <p:ph idx="1"/>
          </p:nvPr>
        </p:nvSpPr>
        <p:spPr>
          <a:xfrm>
            <a:off x="1981200" y="1600201"/>
            <a:ext cx="8229600" cy="4525963"/>
          </a:xfrm>
        </p:spPr>
        <p:txBody>
          <a:bodyPr>
            <a:normAutofit/>
          </a:bodyPr>
          <a:lstStyle/>
          <a:p>
            <a:r>
              <a:rPr lang="en-US" sz="2000" dirty="0">
                <a:solidFill>
                  <a:srgbClr val="59CAEA"/>
                </a:solidFill>
                <a:latin typeface="Arial"/>
                <a:cs typeface="Arial"/>
              </a:rPr>
              <a:t>Get Business focus/Buy-in/Engagement</a:t>
            </a:r>
          </a:p>
          <a:p>
            <a:r>
              <a:rPr lang="en-US" sz="2000" dirty="0">
                <a:solidFill>
                  <a:srgbClr val="59CAEA"/>
                </a:solidFill>
                <a:latin typeface="Arial"/>
                <a:cs typeface="Arial"/>
              </a:rPr>
              <a:t>Adequate Resourcing and Training of Staff</a:t>
            </a:r>
          </a:p>
          <a:p>
            <a:r>
              <a:rPr lang="en-US" sz="2000" dirty="0">
                <a:solidFill>
                  <a:srgbClr val="59CAEA"/>
                </a:solidFill>
                <a:latin typeface="Arial"/>
                <a:cs typeface="Arial"/>
              </a:rPr>
              <a:t>Understand the Risk</a:t>
            </a:r>
          </a:p>
          <a:p>
            <a:r>
              <a:rPr lang="en-US" sz="2000" dirty="0">
                <a:solidFill>
                  <a:srgbClr val="59CAEA"/>
                </a:solidFill>
                <a:latin typeface="Arial"/>
                <a:cs typeface="Arial"/>
              </a:rPr>
              <a:t>Effective Monitoring</a:t>
            </a:r>
          </a:p>
          <a:p>
            <a:r>
              <a:rPr lang="en-US" sz="2000" dirty="0">
                <a:solidFill>
                  <a:srgbClr val="59CAEA"/>
                </a:solidFill>
                <a:latin typeface="Arial"/>
                <a:cs typeface="Arial"/>
              </a:rPr>
              <a:t>Have an Incident Response Plan</a:t>
            </a:r>
          </a:p>
          <a:p>
            <a:r>
              <a:rPr lang="en-US" sz="2000" dirty="0">
                <a:solidFill>
                  <a:srgbClr val="59CAEA"/>
                </a:solidFill>
                <a:latin typeface="Arial"/>
                <a:cs typeface="Arial"/>
              </a:rPr>
              <a:t>Update and Test the IRP</a:t>
            </a:r>
          </a:p>
          <a:p>
            <a:r>
              <a:rPr lang="en-US" sz="2000" dirty="0">
                <a:solidFill>
                  <a:srgbClr val="59CAEA"/>
                </a:solidFill>
                <a:latin typeface="Arial"/>
                <a:cs typeface="Arial"/>
              </a:rPr>
              <a:t>Engage a 3</a:t>
            </a:r>
            <a:r>
              <a:rPr lang="en-US" sz="2000" baseline="30000" dirty="0">
                <a:solidFill>
                  <a:srgbClr val="59CAEA"/>
                </a:solidFill>
                <a:latin typeface="Arial"/>
                <a:cs typeface="Arial"/>
              </a:rPr>
              <a:t>rd</a:t>
            </a:r>
            <a:r>
              <a:rPr lang="en-US" sz="2000" dirty="0">
                <a:solidFill>
                  <a:srgbClr val="59CAEA"/>
                </a:solidFill>
                <a:latin typeface="Arial"/>
                <a:cs typeface="Arial"/>
              </a:rPr>
              <a:t> Party Support Organization</a:t>
            </a:r>
          </a:p>
        </p:txBody>
      </p:sp>
      <p:pic>
        <p:nvPicPr>
          <p:cNvPr id="4" name="Picture 3" descr="https://media.licdn.com/mpr/mpr/AAEAAQAAAAAAAAX_AAAAJDkzZWI2N2I4LTM3ZjMtNDJmNC1iY2M0LTNiMWIyOGE5NGRhMg.jpg">
            <a:extLst>
              <a:ext uri="{FF2B5EF4-FFF2-40B4-BE49-F238E27FC236}">
                <a16:creationId xmlns:a16="http://schemas.microsoft.com/office/drawing/2014/main" id="{3F8839C8-7923-6041-A657-976F4A60FA98}"/>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7281951" y="1417639"/>
            <a:ext cx="7972222" cy="4168313"/>
          </a:xfrm>
          <a:prstGeom prst="rect">
            <a:avLst/>
          </a:prstGeom>
          <a:noFill/>
          <a:ln>
            <a:noFill/>
          </a:ln>
        </p:spPr>
      </p:pic>
    </p:spTree>
    <p:extLst>
      <p:ext uri="{BB962C8B-B14F-4D97-AF65-F5344CB8AC3E}">
        <p14:creationId xmlns:p14="http://schemas.microsoft.com/office/powerpoint/2010/main" val="37304335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9">
                                            <p:txEl>
                                              <p:pRg st="0" end="0"/>
                                            </p:txEl>
                                          </p:spTgt>
                                        </p:tgtEl>
                                        <p:attrNameLst>
                                          <p:attrName>ppt_c</p:attrName>
                                        </p:attrNameLst>
                                      </p:cBhvr>
                                      <p:to>
                                        <a:srgbClr val="C4C4C4"/>
                                      </p:to>
                                    </p:animClr>
                                  </p:sub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childTnLst>
                                  <p:subTnLst>
                                    <p:animClr clrSpc="rgb" dir="cw">
                                      <p:cBhvr override="childStyle">
                                        <p:cTn dur="1" fill="hold" display="0" masterRel="nextClick" afterEffect="1"/>
                                        <p:tgtEl>
                                          <p:spTgt spid="9">
                                            <p:txEl>
                                              <p:pRg st="1" end="1"/>
                                            </p:txEl>
                                          </p:spTgt>
                                        </p:tgtEl>
                                        <p:attrNameLst>
                                          <p:attrName>ppt_c</p:attrName>
                                        </p:attrNameLst>
                                      </p:cBhvr>
                                      <p:to>
                                        <a:srgbClr val="C4C4C4"/>
                                      </p:to>
                                    </p:animClr>
                                  </p:sub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2" end="2"/>
                                            </p:txEl>
                                          </p:spTgt>
                                        </p:tgtEl>
                                        <p:attrNameLst>
                                          <p:attrName>style.visibility</p:attrName>
                                        </p:attrNameLst>
                                      </p:cBhvr>
                                      <p:to>
                                        <p:strVal val="visible"/>
                                      </p:to>
                                    </p:set>
                                  </p:childTnLst>
                                  <p:subTnLst>
                                    <p:animClr clrSpc="rgb" dir="cw">
                                      <p:cBhvr override="childStyle">
                                        <p:cTn dur="1" fill="hold" display="0" masterRel="nextClick" afterEffect="1"/>
                                        <p:tgtEl>
                                          <p:spTgt spid="9">
                                            <p:txEl>
                                              <p:pRg st="2" end="2"/>
                                            </p:txEl>
                                          </p:spTgt>
                                        </p:tgtEl>
                                        <p:attrNameLst>
                                          <p:attrName>ppt_c</p:attrName>
                                        </p:attrNameLst>
                                      </p:cBhvr>
                                      <p:to>
                                        <a:srgbClr val="C4C4C4"/>
                                      </p:to>
                                    </p:animClr>
                                  </p:sub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xEl>
                                              <p:pRg st="3" end="3"/>
                                            </p:txEl>
                                          </p:spTgt>
                                        </p:tgtEl>
                                        <p:attrNameLst>
                                          <p:attrName>style.visibility</p:attrName>
                                        </p:attrNameLst>
                                      </p:cBhvr>
                                      <p:to>
                                        <p:strVal val="visible"/>
                                      </p:to>
                                    </p:set>
                                  </p:childTnLst>
                                  <p:subTnLst>
                                    <p:animClr clrSpc="rgb" dir="cw">
                                      <p:cBhvr override="childStyle">
                                        <p:cTn dur="1" fill="hold" display="0" masterRel="nextClick" afterEffect="1"/>
                                        <p:tgtEl>
                                          <p:spTgt spid="9">
                                            <p:txEl>
                                              <p:pRg st="3" end="3"/>
                                            </p:txEl>
                                          </p:spTgt>
                                        </p:tgtEl>
                                        <p:attrNameLst>
                                          <p:attrName>ppt_c</p:attrName>
                                        </p:attrNameLst>
                                      </p:cBhvr>
                                      <p:to>
                                        <a:srgbClr val="C4C4C4"/>
                                      </p:to>
                                    </p:animClr>
                                  </p:sub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xEl>
                                              <p:pRg st="4" end="4"/>
                                            </p:txEl>
                                          </p:spTgt>
                                        </p:tgtEl>
                                        <p:attrNameLst>
                                          <p:attrName>style.visibility</p:attrName>
                                        </p:attrNameLst>
                                      </p:cBhvr>
                                      <p:to>
                                        <p:strVal val="visible"/>
                                      </p:to>
                                    </p:set>
                                  </p:childTnLst>
                                  <p:subTnLst>
                                    <p:animClr clrSpc="rgb" dir="cw">
                                      <p:cBhvr override="childStyle">
                                        <p:cTn dur="1" fill="hold" display="0" masterRel="nextClick" afterEffect="1"/>
                                        <p:tgtEl>
                                          <p:spTgt spid="9">
                                            <p:txEl>
                                              <p:pRg st="4" end="4"/>
                                            </p:txEl>
                                          </p:spTgt>
                                        </p:tgtEl>
                                        <p:attrNameLst>
                                          <p:attrName>ppt_c</p:attrName>
                                        </p:attrNameLst>
                                      </p:cBhvr>
                                      <p:to>
                                        <a:srgbClr val="C4C4C4"/>
                                      </p:to>
                                    </p:animClr>
                                  </p:sub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
                                            <p:txEl>
                                              <p:pRg st="5" end="5"/>
                                            </p:txEl>
                                          </p:spTgt>
                                        </p:tgtEl>
                                        <p:attrNameLst>
                                          <p:attrName>style.visibility</p:attrName>
                                        </p:attrNameLst>
                                      </p:cBhvr>
                                      <p:to>
                                        <p:strVal val="visible"/>
                                      </p:to>
                                    </p:set>
                                  </p:childTnLst>
                                  <p:subTnLst>
                                    <p:animClr clrSpc="rgb" dir="cw">
                                      <p:cBhvr override="childStyle">
                                        <p:cTn dur="1" fill="hold" display="0" masterRel="nextClick" afterEffect="1"/>
                                        <p:tgtEl>
                                          <p:spTgt spid="9">
                                            <p:txEl>
                                              <p:pRg st="5" end="5"/>
                                            </p:txEl>
                                          </p:spTgt>
                                        </p:tgtEl>
                                        <p:attrNameLst>
                                          <p:attrName>ppt_c</p:attrName>
                                        </p:attrNameLst>
                                      </p:cBhvr>
                                      <p:to>
                                        <a:srgbClr val="C4C4C4"/>
                                      </p:to>
                                    </p:animClr>
                                  </p:sub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9">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4"/>
                                        </p:tgtEl>
                                        <p:attrNameLst>
                                          <p:attrName>style.visibility</p:attrName>
                                        </p:attrNameLst>
                                      </p:cBhvr>
                                      <p:to>
                                        <p:strVal val="visible"/>
                                      </p:to>
                                    </p:set>
                                    <p:anim calcmode="lin" valueType="num">
                                      <p:cBhvr additive="base">
                                        <p:cTn id="35" dur="500" fill="hold"/>
                                        <p:tgtEl>
                                          <p:spTgt spid="4"/>
                                        </p:tgtEl>
                                        <p:attrNameLst>
                                          <p:attrName>ppt_x</p:attrName>
                                        </p:attrNameLst>
                                      </p:cBhvr>
                                      <p:tavLst>
                                        <p:tav tm="0">
                                          <p:val>
                                            <p:strVal val="#ppt_x"/>
                                          </p:val>
                                        </p:tav>
                                        <p:tav tm="100000">
                                          <p:val>
                                            <p:strVal val="#ppt_x"/>
                                          </p:val>
                                        </p:tav>
                                      </p:tavLst>
                                    </p:anim>
                                    <p:anim calcmode="lin" valueType="num">
                                      <p:cBhvr additive="base">
                                        <p:cTn id="36"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D3EFA40-B0E7-0B40-AD66-8F239C85E710}"/>
              </a:ext>
            </a:extLst>
          </p:cNvPr>
          <p:cNvSpPr>
            <a:spLocks noGrp="1"/>
          </p:cNvSpPr>
          <p:nvPr>
            <p:ph type="title"/>
          </p:nvPr>
        </p:nvSpPr>
        <p:spPr/>
        <p:txBody>
          <a:bodyPr/>
          <a:lstStyle/>
          <a:p>
            <a:r>
              <a:rPr lang="en-US" dirty="0">
                <a:solidFill>
                  <a:srgbClr val="BF1E2E"/>
                </a:solidFill>
                <a:latin typeface="Arial" panose="020B0604020202020204" pitchFamily="34" charset="0"/>
                <a:cs typeface="Arial" panose="020B0604020202020204" pitchFamily="34" charset="0"/>
              </a:rPr>
              <a:t>It’s About Business…</a:t>
            </a:r>
          </a:p>
        </p:txBody>
      </p:sp>
      <p:sp>
        <p:nvSpPr>
          <p:cNvPr id="7" name="Title 4">
            <a:extLst>
              <a:ext uri="{FF2B5EF4-FFF2-40B4-BE49-F238E27FC236}">
                <a16:creationId xmlns:a16="http://schemas.microsoft.com/office/drawing/2014/main" id="{A97D6412-437D-7643-8A5D-50016392F012}"/>
              </a:ext>
            </a:extLst>
          </p:cNvPr>
          <p:cNvSpPr txBox="1">
            <a:spLocks/>
          </p:cNvSpPr>
          <p:nvPr/>
        </p:nvSpPr>
        <p:spPr>
          <a:xfrm>
            <a:off x="609600" y="5564303"/>
            <a:ext cx="109728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dirty="0">
                <a:solidFill>
                  <a:srgbClr val="BF1E2E"/>
                </a:solidFill>
                <a:latin typeface="Arial" panose="020B0604020202020204" pitchFamily="34" charset="0"/>
                <a:cs typeface="Arial" panose="020B0604020202020204" pitchFamily="34" charset="0"/>
              </a:rPr>
              <a:t>And It’s Not Easy; But Is Doable</a:t>
            </a:r>
          </a:p>
        </p:txBody>
      </p:sp>
      <p:pic>
        <p:nvPicPr>
          <p:cNvPr id="4" name="Picture 3">
            <a:extLst>
              <a:ext uri="{FF2B5EF4-FFF2-40B4-BE49-F238E27FC236}">
                <a16:creationId xmlns:a16="http://schemas.microsoft.com/office/drawing/2014/main" id="{24483997-54C8-214A-977D-EA839441DC5F}"/>
              </a:ext>
            </a:extLst>
          </p:cNvPr>
          <p:cNvPicPr>
            <a:picLocks noChangeAspect="1"/>
          </p:cNvPicPr>
          <p:nvPr/>
        </p:nvPicPr>
        <p:blipFill>
          <a:blip r:embed="rId3"/>
          <a:stretch>
            <a:fillRect/>
          </a:stretch>
        </p:blipFill>
        <p:spPr>
          <a:xfrm>
            <a:off x="3454053" y="1436971"/>
            <a:ext cx="5283893" cy="4107998"/>
          </a:xfrm>
          <a:prstGeom prst="rect">
            <a:avLst/>
          </a:prstGeom>
        </p:spPr>
      </p:pic>
    </p:spTree>
    <p:extLst>
      <p:ext uri="{BB962C8B-B14F-4D97-AF65-F5344CB8AC3E}">
        <p14:creationId xmlns:p14="http://schemas.microsoft.com/office/powerpoint/2010/main" val="22359239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a:spLocks noGrp="1"/>
          </p:cNvSpPr>
          <p:nvPr>
            <p:ph type="title"/>
          </p:nvPr>
        </p:nvSpPr>
        <p:spPr>
          <a:xfrm>
            <a:off x="1981200" y="274639"/>
            <a:ext cx="8229600" cy="1143000"/>
          </a:xfrm>
        </p:spPr>
        <p:txBody>
          <a:bodyPr/>
          <a:lstStyle/>
          <a:p>
            <a:r>
              <a:rPr lang="en-US" dirty="0">
                <a:solidFill>
                  <a:srgbClr val="BF1E2E"/>
                </a:solidFill>
                <a:latin typeface="Arial"/>
                <a:cs typeface="Arial"/>
              </a:rPr>
              <a:t>Questions?</a:t>
            </a:r>
            <a:endParaRPr lang="en-US" sz="1500" dirty="0">
              <a:solidFill>
                <a:srgbClr val="BF1E2E"/>
              </a:solidFill>
              <a:latin typeface="Arial"/>
              <a:cs typeface="Arial"/>
            </a:endParaRPr>
          </a:p>
        </p:txBody>
      </p:sp>
      <p:pic>
        <p:nvPicPr>
          <p:cNvPr id="4" name="Content Placeholder 3" descr="https://media.licdn.com/mpr/mpr/AAEAAQAAAAAAAAWAAAAAJDk1Y2IzNjVhLTM2YzAtNDA4NS05MDA0LTRmYzY2MjdiYWFlMA.png">
            <a:extLst>
              <a:ext uri="{FF2B5EF4-FFF2-40B4-BE49-F238E27FC236}">
                <a16:creationId xmlns:a16="http://schemas.microsoft.com/office/drawing/2014/main" id="{DCB524D1-B2F9-3240-A832-94F843BF051C}"/>
              </a:ext>
            </a:extLst>
          </p:cNvPr>
          <p:cNvPicPr>
            <a:picLocks noGrp="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2147097" y="1600200"/>
            <a:ext cx="7897805" cy="4525963"/>
          </a:xfrm>
          <a:prstGeom prst="rect">
            <a:avLst/>
          </a:prstGeom>
          <a:noFill/>
          <a:ln>
            <a:noFill/>
          </a:ln>
        </p:spPr>
      </p:pic>
      <p:pic>
        <p:nvPicPr>
          <p:cNvPr id="2" name="Picture 1">
            <a:extLst>
              <a:ext uri="{FF2B5EF4-FFF2-40B4-BE49-F238E27FC236}">
                <a16:creationId xmlns:a16="http://schemas.microsoft.com/office/drawing/2014/main" id="{FA2ABEAE-D3D6-BE4E-AB7C-9BDFA1B4A23E}"/>
              </a:ext>
            </a:extLst>
          </p:cNvPr>
          <p:cNvPicPr>
            <a:picLocks noChangeAspect="1"/>
          </p:cNvPicPr>
          <p:nvPr/>
        </p:nvPicPr>
        <p:blipFill>
          <a:blip r:embed="rId4"/>
          <a:stretch>
            <a:fillRect/>
          </a:stretch>
        </p:blipFill>
        <p:spPr>
          <a:xfrm>
            <a:off x="3136339" y="1417639"/>
            <a:ext cx="7074461" cy="4807746"/>
          </a:xfrm>
          <a:prstGeom prst="rect">
            <a:avLst/>
          </a:prstGeom>
        </p:spPr>
      </p:pic>
    </p:spTree>
    <p:extLst>
      <p:ext uri="{BB962C8B-B14F-4D97-AF65-F5344CB8AC3E}">
        <p14:creationId xmlns:p14="http://schemas.microsoft.com/office/powerpoint/2010/main" val="42860411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a:spLocks noGrp="1"/>
          </p:cNvSpPr>
          <p:nvPr>
            <p:ph type="title"/>
          </p:nvPr>
        </p:nvSpPr>
        <p:spPr>
          <a:xfrm>
            <a:off x="1981200" y="274639"/>
            <a:ext cx="8229600" cy="1143000"/>
          </a:xfrm>
        </p:spPr>
        <p:txBody>
          <a:bodyPr/>
          <a:lstStyle/>
          <a:p>
            <a:r>
              <a:rPr lang="en-US" dirty="0">
                <a:solidFill>
                  <a:srgbClr val="BF1E2E"/>
                </a:solidFill>
                <a:latin typeface="Arial"/>
                <a:cs typeface="Arial"/>
              </a:rPr>
              <a:t>Thank You</a:t>
            </a:r>
            <a:endParaRPr lang="en-US" sz="1500" dirty="0">
              <a:solidFill>
                <a:srgbClr val="BF1E2E"/>
              </a:solidFill>
              <a:latin typeface="Arial"/>
              <a:cs typeface="Arial"/>
            </a:endParaRPr>
          </a:p>
        </p:txBody>
      </p:sp>
    </p:spTree>
    <p:extLst>
      <p:ext uri="{BB962C8B-B14F-4D97-AF65-F5344CB8AC3E}">
        <p14:creationId xmlns:p14="http://schemas.microsoft.com/office/powerpoint/2010/main" val="232278435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7506</TotalTime>
  <Words>600</Words>
  <Application>Microsoft Macintosh PowerPoint</Application>
  <PresentationFormat>Widescreen</PresentationFormat>
  <Paragraphs>152</Paragraphs>
  <Slides>13</Slides>
  <Notes>13</Notes>
  <HiddenSlides>0</HiddenSlides>
  <MMClips>0</MMClips>
  <ScaleCrop>false</ScaleCrop>
  <HeadingPairs>
    <vt:vector size="6" baseType="variant">
      <vt:variant>
        <vt:lpstr>Fonts Used</vt:lpstr>
      </vt:variant>
      <vt:variant>
        <vt:i4>4</vt:i4>
      </vt:variant>
      <vt:variant>
        <vt:lpstr>Theme</vt:lpstr>
      </vt:variant>
      <vt:variant>
        <vt:i4>4</vt:i4>
      </vt:variant>
      <vt:variant>
        <vt:lpstr>Slide Titles</vt:lpstr>
      </vt:variant>
      <vt:variant>
        <vt:i4>13</vt:i4>
      </vt:variant>
    </vt:vector>
  </HeadingPairs>
  <TitlesOfParts>
    <vt:vector size="21" baseType="lpstr">
      <vt:lpstr>Arial</vt:lpstr>
      <vt:lpstr>Calibri</vt:lpstr>
      <vt:lpstr>Calibri Light</vt:lpstr>
      <vt:lpstr>Times New Roman</vt:lpstr>
      <vt:lpstr>Office Theme</vt:lpstr>
      <vt:lpstr>1_Custom Design</vt:lpstr>
      <vt:lpstr>Custom Design</vt:lpstr>
      <vt:lpstr>1_Office Theme</vt:lpstr>
      <vt:lpstr>PowerPoint Presentation</vt:lpstr>
      <vt:lpstr>PowerPoint Presentation</vt:lpstr>
      <vt:lpstr>Biography</vt:lpstr>
      <vt:lpstr>PowerPoint Presentation</vt:lpstr>
      <vt:lpstr>PowerPoint Presentation</vt:lpstr>
      <vt:lpstr>Why are companies failing?</vt:lpstr>
      <vt:lpstr>PowerPoint Presentation</vt:lpstr>
      <vt:lpstr>It’s Not About The Tools</vt:lpstr>
      <vt:lpstr>It’s Not About Hiding</vt:lpstr>
      <vt:lpstr>How do we fix this?</vt:lpstr>
      <vt:lpstr>It’s About Business…</vt:lpstr>
      <vt:lpstr>Questions?</vt:lpstr>
      <vt:lpstr>Thank You</vt:lpstr>
    </vt:vector>
  </TitlesOfParts>
  <Company>RIMS</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Joe Zwielich</dc:creator>
  <cp:lastModifiedBy>Steven W Wertheim</cp:lastModifiedBy>
  <cp:revision>73</cp:revision>
  <cp:lastPrinted>2018-09-17T16:52:44Z</cp:lastPrinted>
  <dcterms:created xsi:type="dcterms:W3CDTF">2014-04-15T14:38:56Z</dcterms:created>
  <dcterms:modified xsi:type="dcterms:W3CDTF">2018-09-18T15:20:21Z</dcterms:modified>
</cp:coreProperties>
</file>